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notesSlides/notesSlide2.xml" ContentType="application/vnd.openxmlformats-officedocument.presentationml.notesSlide+xml"/>
  <Override PartName="/ppt/diagrams/drawing2.xml" ContentType="application/vnd.ms-office.drawingml.diagramDrawing+xml"/>
  <Override PartName="/ppt/diagrams/quickStyle4.xml" ContentType="application/vnd.openxmlformats-officedocument.drawingml.diagramStyle+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customXml/itemProps1.xml" ContentType="application/vnd.openxmlformats-officedocument.customXmlProperties+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diagrams/layout5.xml" ContentType="application/vnd.openxmlformats-officedocument.drawingml.diagramLayout+xml"/>
  <Override PartName="/docProps/custom.xml" ContentType="application/vnd.openxmlformats-officedocument.custom-properties+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diagrams/drawing5.xml" ContentType="application/vnd.ms-office.drawingml.diagramDrawing+xml"/>
  <Default Extension="png" ContentType="image/png"/>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diagrams/quickStyle5.xml" ContentType="application/vnd.openxmlformats-officedocument.drawingml.diagramStyle+xml"/>
  <Override PartName="/ppt/notesSlides/notesSlide3.xml" ContentType="application/vnd.openxmlformats-officedocument.presentationml.notesSlide+xml"/>
  <Override PartName="/customXml/itemProps2.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Default Extension="jpeg" ContentType="image/jpeg"/>
  <Default Extension="emf" ContentType="image/x-emf"/>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diagrams/layout4.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data3.xml" ContentType="application/vnd.openxmlformats-officedocument.drawingml.diagramData+xml"/>
  <Override PartName="/ppt/diagrams/colors5.xml" ContentType="application/vnd.openxmlformats-officedocument.drawingml.diagramColors+xml"/>
  <Default Extension="jpg" ContentType="image/jpeg"/>
  <Override PartName="/ppt/slides/slide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4"/>
  </p:notesMasterIdLst>
  <p:handoutMasterIdLst>
    <p:handoutMasterId r:id="rId25"/>
  </p:handoutMasterIdLst>
  <p:sldIdLst>
    <p:sldId id="274" r:id="rId3"/>
    <p:sldId id="484" r:id="rId4"/>
    <p:sldId id="514" r:id="rId5"/>
    <p:sldId id="478" r:id="rId6"/>
    <p:sldId id="516" r:id="rId7"/>
    <p:sldId id="483" r:id="rId8"/>
    <p:sldId id="482" r:id="rId9"/>
    <p:sldId id="515" r:id="rId10"/>
    <p:sldId id="521" r:id="rId11"/>
    <p:sldId id="470" r:id="rId12"/>
    <p:sldId id="518" r:id="rId13"/>
    <p:sldId id="520" r:id="rId14"/>
    <p:sldId id="527" r:id="rId15"/>
    <p:sldId id="523" r:id="rId16"/>
    <p:sldId id="526" r:id="rId17"/>
    <p:sldId id="528" r:id="rId18"/>
    <p:sldId id="519" r:id="rId19"/>
    <p:sldId id="524" r:id="rId20"/>
    <p:sldId id="525" r:id="rId21"/>
    <p:sldId id="487" r:id="rId22"/>
    <p:sldId id="529" r:id="rId23"/>
  </p:sldIdLst>
  <p:sldSz cx="9144000" cy="6858000" type="screen4x3"/>
  <p:notesSz cx="9783763" cy="14355763"/>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4522">
          <p15:clr>
            <a:srgbClr val="A4A3A4"/>
          </p15:clr>
        </p15:guide>
        <p15:guide id="2" pos="308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050"/>
    <a:srgbClr val="333399"/>
    <a:srgbClr val="4C0000"/>
    <a:srgbClr val="007434"/>
    <a:srgbClr val="006600"/>
    <a:srgbClr val="007096"/>
    <a:srgbClr val="A2238E"/>
    <a:srgbClr val="00ADEF"/>
    <a:srgbClr val="EC008B"/>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302" autoAdjust="0"/>
    <p:restoredTop sz="73250" autoAdjust="0"/>
  </p:normalViewPr>
  <p:slideViewPr>
    <p:cSldViewPr>
      <p:cViewPr varScale="1">
        <p:scale>
          <a:sx n="53" d="100"/>
          <a:sy n="53" d="100"/>
        </p:scale>
        <p:origin x="-1602"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52" d="100"/>
          <a:sy n="52" d="100"/>
        </p:scale>
        <p:origin x="-2892" y="-108"/>
      </p:cViewPr>
      <p:guideLst>
        <p:guide orient="horz" pos="4522"/>
        <p:guide pos="308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32" Type="http://schemas.openxmlformats.org/officeDocument/2006/relationships/customXml" Target="../customXml/item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customXml" Target="../customXml/item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 Id="rId30" Type="http://schemas.openxmlformats.org/officeDocument/2006/relationships/customXml" Target="../customXml/item1.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99E10C5-C281-4F4B-816F-35AAAEA585D9}" type="doc">
      <dgm:prSet loTypeId="urn:microsoft.com/office/officeart/2005/8/layout/hierarchy3" loCatId="hierarchy" qsTypeId="urn:microsoft.com/office/officeart/2005/8/quickstyle/3d2" qsCatId="3D" csTypeId="urn:microsoft.com/office/officeart/2005/8/colors/colorful2" csCatId="colorful" phldr="1"/>
      <dgm:spPr/>
      <dgm:t>
        <a:bodyPr/>
        <a:lstStyle/>
        <a:p>
          <a:endParaRPr lang="en-ZA"/>
        </a:p>
      </dgm:t>
    </dgm:pt>
    <dgm:pt modelId="{2ABD94D9-C652-4C94-8363-736B403E447E}">
      <dgm:prSet phldrT="[Text]"/>
      <dgm:spPr/>
      <dgm:t>
        <a:bodyPr/>
        <a:lstStyle/>
        <a:p>
          <a:r>
            <a:rPr lang="en-US" dirty="0" smtClean="0"/>
            <a:t>Financial</a:t>
          </a:r>
          <a:endParaRPr lang="en-ZA" dirty="0"/>
        </a:p>
      </dgm:t>
    </dgm:pt>
    <dgm:pt modelId="{CF164514-49CC-4F69-8083-DF3F1FF1FA97}" type="parTrans" cxnId="{F759BA4E-E1CA-4DDE-B098-6F150955240B}">
      <dgm:prSet/>
      <dgm:spPr/>
      <dgm:t>
        <a:bodyPr/>
        <a:lstStyle/>
        <a:p>
          <a:endParaRPr lang="en-ZA"/>
        </a:p>
      </dgm:t>
    </dgm:pt>
    <dgm:pt modelId="{DA0EE13F-D439-4EE7-B142-B0833A4665DA}" type="sibTrans" cxnId="{F759BA4E-E1CA-4DDE-B098-6F150955240B}">
      <dgm:prSet/>
      <dgm:spPr/>
      <dgm:t>
        <a:bodyPr/>
        <a:lstStyle/>
        <a:p>
          <a:endParaRPr lang="en-ZA"/>
        </a:p>
      </dgm:t>
    </dgm:pt>
    <dgm:pt modelId="{585E4CE3-B95B-451D-BE84-C76A6D2F118E}">
      <dgm:prSet phldrT="[Text]"/>
      <dgm:spPr/>
      <dgm:t>
        <a:bodyPr/>
        <a:lstStyle/>
        <a:p>
          <a:r>
            <a:rPr lang="en-US" dirty="0" smtClean="0"/>
            <a:t>Region</a:t>
          </a:r>
          <a:endParaRPr lang="en-ZA" dirty="0"/>
        </a:p>
      </dgm:t>
    </dgm:pt>
    <dgm:pt modelId="{5BCC8C4C-5D7F-4E8C-B883-508B2679FCDC}" type="parTrans" cxnId="{6893D246-E30E-46C8-9626-4D619300ED85}">
      <dgm:prSet/>
      <dgm:spPr/>
      <dgm:t>
        <a:bodyPr/>
        <a:lstStyle/>
        <a:p>
          <a:endParaRPr lang="en-ZA"/>
        </a:p>
      </dgm:t>
    </dgm:pt>
    <dgm:pt modelId="{7156A70E-1E1B-4340-949C-C03C70612058}" type="sibTrans" cxnId="{6893D246-E30E-46C8-9626-4D619300ED85}">
      <dgm:prSet/>
      <dgm:spPr/>
      <dgm:t>
        <a:bodyPr/>
        <a:lstStyle/>
        <a:p>
          <a:endParaRPr lang="en-ZA"/>
        </a:p>
      </dgm:t>
    </dgm:pt>
    <dgm:pt modelId="{BB56476C-B0F6-49B2-804B-22B1AA4D8953}">
      <dgm:prSet phldrT="[Text]"/>
      <dgm:spPr/>
      <dgm:t>
        <a:bodyPr/>
        <a:lstStyle/>
        <a:p>
          <a:r>
            <a:rPr lang="en-US" dirty="0" smtClean="0"/>
            <a:t>Project </a:t>
          </a:r>
          <a:endParaRPr lang="en-ZA" dirty="0"/>
        </a:p>
      </dgm:t>
    </dgm:pt>
    <dgm:pt modelId="{A7BEACC4-6C39-460C-8A1C-AD7FC92C97DF}" type="parTrans" cxnId="{354A7D6E-9792-4144-981A-08A96486D80E}">
      <dgm:prSet/>
      <dgm:spPr/>
      <dgm:t>
        <a:bodyPr/>
        <a:lstStyle/>
        <a:p>
          <a:endParaRPr lang="en-ZA"/>
        </a:p>
      </dgm:t>
    </dgm:pt>
    <dgm:pt modelId="{D1CD6421-17BA-4260-BC52-7F17C70AF1A2}" type="sibTrans" cxnId="{354A7D6E-9792-4144-981A-08A96486D80E}">
      <dgm:prSet/>
      <dgm:spPr/>
      <dgm:t>
        <a:bodyPr/>
        <a:lstStyle/>
        <a:p>
          <a:endParaRPr lang="en-ZA"/>
        </a:p>
      </dgm:t>
    </dgm:pt>
    <dgm:pt modelId="{066CFE06-6AFA-4555-AB00-0F9E23921F88}">
      <dgm:prSet phldrT="[Text]"/>
      <dgm:spPr/>
      <dgm:t>
        <a:bodyPr/>
        <a:lstStyle/>
        <a:p>
          <a:r>
            <a:rPr lang="en-US" dirty="0" smtClean="0">
              <a:solidFill>
                <a:schemeClr val="tx1">
                  <a:lumMod val="75000"/>
                  <a:lumOff val="25000"/>
                </a:schemeClr>
              </a:solidFill>
            </a:rPr>
            <a:t>Non Financial</a:t>
          </a:r>
          <a:endParaRPr lang="en-ZA" dirty="0">
            <a:solidFill>
              <a:schemeClr val="tx1">
                <a:lumMod val="75000"/>
                <a:lumOff val="25000"/>
              </a:schemeClr>
            </a:solidFill>
          </a:endParaRPr>
        </a:p>
      </dgm:t>
    </dgm:pt>
    <dgm:pt modelId="{F51A5A8B-CF54-419D-9F52-72947317E07C}" type="parTrans" cxnId="{145B8145-1791-4A5C-B842-AF774A9B9374}">
      <dgm:prSet/>
      <dgm:spPr/>
      <dgm:t>
        <a:bodyPr/>
        <a:lstStyle/>
        <a:p>
          <a:endParaRPr lang="en-ZA"/>
        </a:p>
      </dgm:t>
    </dgm:pt>
    <dgm:pt modelId="{F5A65FA3-8D23-4B80-B868-839A9955E6C3}" type="sibTrans" cxnId="{145B8145-1791-4A5C-B842-AF774A9B9374}">
      <dgm:prSet/>
      <dgm:spPr/>
      <dgm:t>
        <a:bodyPr/>
        <a:lstStyle/>
        <a:p>
          <a:endParaRPr lang="en-ZA"/>
        </a:p>
      </dgm:t>
    </dgm:pt>
    <dgm:pt modelId="{A4C66602-6919-4B73-81E1-7BD93D1BAA12}">
      <dgm:prSet phldrT="[Text]"/>
      <dgm:spPr/>
      <dgm:t>
        <a:bodyPr/>
        <a:lstStyle/>
        <a:p>
          <a:r>
            <a:rPr lang="en-US" dirty="0" smtClean="0"/>
            <a:t>Input</a:t>
          </a:r>
          <a:endParaRPr lang="en-ZA" dirty="0"/>
        </a:p>
      </dgm:t>
    </dgm:pt>
    <dgm:pt modelId="{D348BAA3-E166-4635-9F54-52BBCB1BF031}" type="parTrans" cxnId="{F38839BF-C927-46CB-B84C-23F9EB407202}">
      <dgm:prSet/>
      <dgm:spPr/>
      <dgm:t>
        <a:bodyPr/>
        <a:lstStyle/>
        <a:p>
          <a:endParaRPr lang="en-ZA"/>
        </a:p>
      </dgm:t>
    </dgm:pt>
    <dgm:pt modelId="{4B9E40C6-75D4-4987-8621-97A1E98361CA}" type="sibTrans" cxnId="{F38839BF-C927-46CB-B84C-23F9EB407202}">
      <dgm:prSet/>
      <dgm:spPr/>
      <dgm:t>
        <a:bodyPr/>
        <a:lstStyle/>
        <a:p>
          <a:endParaRPr lang="en-ZA"/>
        </a:p>
      </dgm:t>
    </dgm:pt>
    <dgm:pt modelId="{8B41CDB5-36E1-41FF-9882-5F1ADC79B95E}">
      <dgm:prSet phldrT="[Text]"/>
      <dgm:spPr/>
      <dgm:t>
        <a:bodyPr/>
        <a:lstStyle/>
        <a:p>
          <a:r>
            <a:rPr lang="en-US" dirty="0" smtClean="0"/>
            <a:t>Activity</a:t>
          </a:r>
          <a:endParaRPr lang="en-ZA" dirty="0"/>
        </a:p>
      </dgm:t>
    </dgm:pt>
    <dgm:pt modelId="{509F332F-F0E9-4816-99A4-AF9964E56861}" type="parTrans" cxnId="{F8DB118F-1B8C-45EE-A49F-69E9AE8DCBBD}">
      <dgm:prSet/>
      <dgm:spPr/>
      <dgm:t>
        <a:bodyPr/>
        <a:lstStyle/>
        <a:p>
          <a:endParaRPr lang="en-ZA"/>
        </a:p>
      </dgm:t>
    </dgm:pt>
    <dgm:pt modelId="{FE1D2F29-B494-4B11-BBF5-C6273C0B7593}" type="sibTrans" cxnId="{F8DB118F-1B8C-45EE-A49F-69E9AE8DCBBD}">
      <dgm:prSet/>
      <dgm:spPr/>
      <dgm:t>
        <a:bodyPr/>
        <a:lstStyle/>
        <a:p>
          <a:endParaRPr lang="en-ZA"/>
        </a:p>
      </dgm:t>
    </dgm:pt>
    <dgm:pt modelId="{FA8507EE-1521-4773-80AF-3608B5EFA0B3}">
      <dgm:prSet phldrT="[Text]"/>
      <dgm:spPr/>
      <dgm:t>
        <a:bodyPr/>
        <a:lstStyle/>
        <a:p>
          <a:r>
            <a:rPr lang="en-US" dirty="0" smtClean="0"/>
            <a:t>Output</a:t>
          </a:r>
          <a:endParaRPr lang="en-ZA" dirty="0"/>
        </a:p>
      </dgm:t>
    </dgm:pt>
    <dgm:pt modelId="{FE518DAE-FEB0-47E5-9733-D9ED6B8F9DAC}" type="parTrans" cxnId="{8674E413-6F4F-4EBD-895F-766C1777DA32}">
      <dgm:prSet/>
      <dgm:spPr/>
      <dgm:t>
        <a:bodyPr/>
        <a:lstStyle/>
        <a:p>
          <a:endParaRPr lang="en-ZA"/>
        </a:p>
      </dgm:t>
    </dgm:pt>
    <dgm:pt modelId="{09EA5BC8-E917-44EA-AD2F-71C4954F5ADD}" type="sibTrans" cxnId="{8674E413-6F4F-4EBD-895F-766C1777DA32}">
      <dgm:prSet/>
      <dgm:spPr/>
      <dgm:t>
        <a:bodyPr/>
        <a:lstStyle/>
        <a:p>
          <a:endParaRPr lang="en-ZA"/>
        </a:p>
      </dgm:t>
    </dgm:pt>
    <dgm:pt modelId="{8967E3C4-CCF8-4FEC-A0FE-EF1747396876}">
      <dgm:prSet phldrT="[Text]"/>
      <dgm:spPr/>
      <dgm:t>
        <a:bodyPr/>
        <a:lstStyle/>
        <a:p>
          <a:r>
            <a:rPr lang="en-US" dirty="0" smtClean="0"/>
            <a:t>Outcome</a:t>
          </a:r>
          <a:endParaRPr lang="en-ZA" dirty="0"/>
        </a:p>
      </dgm:t>
    </dgm:pt>
    <dgm:pt modelId="{515151FC-FEA3-410E-901B-701A8DB6FDF6}" type="parTrans" cxnId="{A7CD8737-56E5-4690-8E6B-01BF85B0AE37}">
      <dgm:prSet/>
      <dgm:spPr/>
      <dgm:t>
        <a:bodyPr/>
        <a:lstStyle/>
        <a:p>
          <a:endParaRPr lang="en-ZA"/>
        </a:p>
      </dgm:t>
    </dgm:pt>
    <dgm:pt modelId="{B54EB326-56F3-4B9C-8E85-3976FC63CACB}" type="sibTrans" cxnId="{A7CD8737-56E5-4690-8E6B-01BF85B0AE37}">
      <dgm:prSet/>
      <dgm:spPr/>
      <dgm:t>
        <a:bodyPr/>
        <a:lstStyle/>
        <a:p>
          <a:endParaRPr lang="en-ZA"/>
        </a:p>
      </dgm:t>
    </dgm:pt>
    <dgm:pt modelId="{E457170D-293F-4ABE-8FE4-F11EB03A0268}">
      <dgm:prSet phldrT="[Text]"/>
      <dgm:spPr/>
      <dgm:t>
        <a:bodyPr/>
        <a:lstStyle/>
        <a:p>
          <a:r>
            <a:rPr lang="en-US" dirty="0" smtClean="0"/>
            <a:t>Project Management Requirements</a:t>
          </a:r>
          <a:endParaRPr lang="en-ZA" dirty="0"/>
        </a:p>
      </dgm:t>
    </dgm:pt>
    <dgm:pt modelId="{D85CE226-45AD-47F8-BACE-1D5A7C674534}" type="parTrans" cxnId="{7C6901B9-6B50-4677-B411-00D4539F870D}">
      <dgm:prSet/>
      <dgm:spPr/>
      <dgm:t>
        <a:bodyPr/>
        <a:lstStyle/>
        <a:p>
          <a:endParaRPr lang="en-ZA"/>
        </a:p>
      </dgm:t>
    </dgm:pt>
    <dgm:pt modelId="{CD294CC6-E08D-4738-905B-9773E3B090D9}" type="sibTrans" cxnId="{7C6901B9-6B50-4677-B411-00D4539F870D}">
      <dgm:prSet/>
      <dgm:spPr/>
      <dgm:t>
        <a:bodyPr/>
        <a:lstStyle/>
        <a:p>
          <a:endParaRPr lang="en-ZA"/>
        </a:p>
      </dgm:t>
    </dgm:pt>
    <dgm:pt modelId="{881B239D-D5AA-48B9-A765-396F123D3ADE}">
      <dgm:prSet phldrT="[Text]"/>
      <dgm:spPr/>
      <dgm:t>
        <a:bodyPr/>
        <a:lstStyle/>
        <a:p>
          <a:r>
            <a:rPr lang="en-US" dirty="0" smtClean="0"/>
            <a:t>Function</a:t>
          </a:r>
          <a:endParaRPr lang="en-ZA" dirty="0"/>
        </a:p>
      </dgm:t>
    </dgm:pt>
    <dgm:pt modelId="{3E9556B6-3C09-478A-BBC1-62F637848458}" type="parTrans" cxnId="{7F5D2348-4753-4834-8B83-E7C880E7FD7F}">
      <dgm:prSet/>
      <dgm:spPr/>
      <dgm:t>
        <a:bodyPr/>
        <a:lstStyle/>
        <a:p>
          <a:endParaRPr lang="en-ZA"/>
        </a:p>
      </dgm:t>
    </dgm:pt>
    <dgm:pt modelId="{B54D4E2F-EFCE-4963-AE07-164452D5E94E}" type="sibTrans" cxnId="{7F5D2348-4753-4834-8B83-E7C880E7FD7F}">
      <dgm:prSet/>
      <dgm:spPr/>
      <dgm:t>
        <a:bodyPr/>
        <a:lstStyle/>
        <a:p>
          <a:endParaRPr lang="en-ZA"/>
        </a:p>
      </dgm:t>
    </dgm:pt>
    <dgm:pt modelId="{CD994963-1ABB-4DBB-B534-18F73071D46D}" type="pres">
      <dgm:prSet presAssocID="{999E10C5-C281-4F4B-816F-35AAAEA585D9}" presName="diagram" presStyleCnt="0">
        <dgm:presLayoutVars>
          <dgm:chPref val="1"/>
          <dgm:dir/>
          <dgm:animOne val="branch"/>
          <dgm:animLvl val="lvl"/>
          <dgm:resizeHandles/>
        </dgm:presLayoutVars>
      </dgm:prSet>
      <dgm:spPr/>
      <dgm:t>
        <a:bodyPr/>
        <a:lstStyle/>
        <a:p>
          <a:endParaRPr lang="en-ZA"/>
        </a:p>
      </dgm:t>
    </dgm:pt>
    <dgm:pt modelId="{070AC81E-E232-4BB4-9F71-0257E381A7EC}" type="pres">
      <dgm:prSet presAssocID="{2ABD94D9-C652-4C94-8363-736B403E447E}" presName="root" presStyleCnt="0"/>
      <dgm:spPr/>
    </dgm:pt>
    <dgm:pt modelId="{3F05DD17-2CBB-42BA-BC39-D4ADC2AB7CDA}" type="pres">
      <dgm:prSet presAssocID="{2ABD94D9-C652-4C94-8363-736B403E447E}" presName="rootComposite" presStyleCnt="0"/>
      <dgm:spPr/>
    </dgm:pt>
    <dgm:pt modelId="{8AA6BEB1-F95E-46ED-AECE-5961D6AD7536}" type="pres">
      <dgm:prSet presAssocID="{2ABD94D9-C652-4C94-8363-736B403E447E}" presName="rootText" presStyleLbl="node1" presStyleIdx="0" presStyleCnt="2" custLinFactNeighborX="-2279" custLinFactNeighborY="-36573"/>
      <dgm:spPr/>
      <dgm:t>
        <a:bodyPr/>
        <a:lstStyle/>
        <a:p>
          <a:endParaRPr lang="en-ZA"/>
        </a:p>
      </dgm:t>
    </dgm:pt>
    <dgm:pt modelId="{33E31B2C-67F2-4EBC-B509-486F49F01AD8}" type="pres">
      <dgm:prSet presAssocID="{2ABD94D9-C652-4C94-8363-736B403E447E}" presName="rootConnector" presStyleLbl="node1" presStyleIdx="0" presStyleCnt="2"/>
      <dgm:spPr/>
      <dgm:t>
        <a:bodyPr/>
        <a:lstStyle/>
        <a:p>
          <a:endParaRPr lang="en-ZA"/>
        </a:p>
      </dgm:t>
    </dgm:pt>
    <dgm:pt modelId="{4D7F68DC-724F-453C-AFDB-826B35183C3F}" type="pres">
      <dgm:prSet presAssocID="{2ABD94D9-C652-4C94-8363-736B403E447E}" presName="childShape" presStyleCnt="0"/>
      <dgm:spPr/>
    </dgm:pt>
    <dgm:pt modelId="{DDE69664-EC59-4A7A-87D8-5E28CAA4AC8D}" type="pres">
      <dgm:prSet presAssocID="{5BCC8C4C-5D7F-4E8C-B883-508B2679FCDC}" presName="Name13" presStyleLbl="parChTrans1D2" presStyleIdx="0" presStyleCnt="8"/>
      <dgm:spPr/>
      <dgm:t>
        <a:bodyPr/>
        <a:lstStyle/>
        <a:p>
          <a:endParaRPr lang="en-ZA"/>
        </a:p>
      </dgm:t>
    </dgm:pt>
    <dgm:pt modelId="{9E499B79-8B2D-4562-8EC9-A130FB041631}" type="pres">
      <dgm:prSet presAssocID="{585E4CE3-B95B-451D-BE84-C76A6D2F118E}" presName="childText" presStyleLbl="bgAcc1" presStyleIdx="0" presStyleCnt="8" custLinFactNeighborX="-29448" custLinFactNeighborY="3095">
        <dgm:presLayoutVars>
          <dgm:bulletEnabled val="1"/>
        </dgm:presLayoutVars>
      </dgm:prSet>
      <dgm:spPr/>
      <dgm:t>
        <a:bodyPr/>
        <a:lstStyle/>
        <a:p>
          <a:endParaRPr lang="en-ZA"/>
        </a:p>
      </dgm:t>
    </dgm:pt>
    <dgm:pt modelId="{606585FE-DB58-4E8C-9F8C-C973060CB2F6}" type="pres">
      <dgm:prSet presAssocID="{A7BEACC4-6C39-460C-8A1C-AD7FC92C97DF}" presName="Name13" presStyleLbl="parChTrans1D2" presStyleIdx="1" presStyleCnt="8"/>
      <dgm:spPr/>
      <dgm:t>
        <a:bodyPr/>
        <a:lstStyle/>
        <a:p>
          <a:endParaRPr lang="en-ZA"/>
        </a:p>
      </dgm:t>
    </dgm:pt>
    <dgm:pt modelId="{CC1D4DAC-F077-4637-8BB4-67D961EB4CA6}" type="pres">
      <dgm:prSet presAssocID="{BB56476C-B0F6-49B2-804B-22B1AA4D8953}" presName="childText" presStyleLbl="bgAcc1" presStyleIdx="1" presStyleCnt="8" custLinFactNeighborX="-28007" custLinFactNeighborY="-3396">
        <dgm:presLayoutVars>
          <dgm:bulletEnabled val="1"/>
        </dgm:presLayoutVars>
      </dgm:prSet>
      <dgm:spPr/>
      <dgm:t>
        <a:bodyPr/>
        <a:lstStyle/>
        <a:p>
          <a:endParaRPr lang="en-ZA"/>
        </a:p>
      </dgm:t>
    </dgm:pt>
    <dgm:pt modelId="{6A3E15D6-6536-49CE-B058-940373A57DF8}" type="pres">
      <dgm:prSet presAssocID="{3E9556B6-3C09-478A-BBC1-62F637848458}" presName="Name13" presStyleLbl="parChTrans1D2" presStyleIdx="2" presStyleCnt="8"/>
      <dgm:spPr/>
      <dgm:t>
        <a:bodyPr/>
        <a:lstStyle/>
        <a:p>
          <a:endParaRPr lang="en-ZA"/>
        </a:p>
      </dgm:t>
    </dgm:pt>
    <dgm:pt modelId="{E76E77DC-583F-44CC-BDEF-8757F7142CDF}" type="pres">
      <dgm:prSet presAssocID="{881B239D-D5AA-48B9-A765-396F123D3ADE}" presName="childText" presStyleLbl="bgAcc1" presStyleIdx="2" presStyleCnt="8" custLinFactNeighborX="-28068" custLinFactNeighborY="-5127">
        <dgm:presLayoutVars>
          <dgm:bulletEnabled val="1"/>
        </dgm:presLayoutVars>
      </dgm:prSet>
      <dgm:spPr/>
      <dgm:t>
        <a:bodyPr/>
        <a:lstStyle/>
        <a:p>
          <a:endParaRPr lang="en-ZA"/>
        </a:p>
      </dgm:t>
    </dgm:pt>
    <dgm:pt modelId="{D6332225-3D91-4DD6-A710-2C5D185D440F}" type="pres">
      <dgm:prSet presAssocID="{066CFE06-6AFA-4555-AB00-0F9E23921F88}" presName="root" presStyleCnt="0"/>
      <dgm:spPr/>
    </dgm:pt>
    <dgm:pt modelId="{47D19E4E-C26A-4917-AF69-1DA63810D7BA}" type="pres">
      <dgm:prSet presAssocID="{066CFE06-6AFA-4555-AB00-0F9E23921F88}" presName="rootComposite" presStyleCnt="0"/>
      <dgm:spPr/>
    </dgm:pt>
    <dgm:pt modelId="{036F6785-8ED2-4AEF-A3FF-F481D39FB048}" type="pres">
      <dgm:prSet presAssocID="{066CFE06-6AFA-4555-AB00-0F9E23921F88}" presName="rootText" presStyleLbl="node1" presStyleIdx="1" presStyleCnt="2"/>
      <dgm:spPr/>
      <dgm:t>
        <a:bodyPr/>
        <a:lstStyle/>
        <a:p>
          <a:endParaRPr lang="en-ZA"/>
        </a:p>
      </dgm:t>
    </dgm:pt>
    <dgm:pt modelId="{9A4473F1-EF05-42CB-9CDB-9FAE9666C9A5}" type="pres">
      <dgm:prSet presAssocID="{066CFE06-6AFA-4555-AB00-0F9E23921F88}" presName="rootConnector" presStyleLbl="node1" presStyleIdx="1" presStyleCnt="2"/>
      <dgm:spPr/>
      <dgm:t>
        <a:bodyPr/>
        <a:lstStyle/>
        <a:p>
          <a:endParaRPr lang="en-ZA"/>
        </a:p>
      </dgm:t>
    </dgm:pt>
    <dgm:pt modelId="{54578D80-0FC7-42BF-B991-84B84492CD1C}" type="pres">
      <dgm:prSet presAssocID="{066CFE06-6AFA-4555-AB00-0F9E23921F88}" presName="childShape" presStyleCnt="0"/>
      <dgm:spPr/>
    </dgm:pt>
    <dgm:pt modelId="{B6F881DC-9F29-4A96-BFAF-321EFD777910}" type="pres">
      <dgm:prSet presAssocID="{D348BAA3-E166-4635-9F54-52BBCB1BF031}" presName="Name13" presStyleLbl="parChTrans1D2" presStyleIdx="3" presStyleCnt="8"/>
      <dgm:spPr/>
      <dgm:t>
        <a:bodyPr/>
        <a:lstStyle/>
        <a:p>
          <a:endParaRPr lang="en-ZA"/>
        </a:p>
      </dgm:t>
    </dgm:pt>
    <dgm:pt modelId="{3A6CC62B-5341-410C-A597-C7AE9157AAF3}" type="pres">
      <dgm:prSet presAssocID="{A4C66602-6919-4B73-81E1-7BD93D1BAA12}" presName="childText" presStyleLbl="bgAcc1" presStyleIdx="3" presStyleCnt="8">
        <dgm:presLayoutVars>
          <dgm:bulletEnabled val="1"/>
        </dgm:presLayoutVars>
      </dgm:prSet>
      <dgm:spPr/>
      <dgm:t>
        <a:bodyPr/>
        <a:lstStyle/>
        <a:p>
          <a:endParaRPr lang="en-ZA"/>
        </a:p>
      </dgm:t>
    </dgm:pt>
    <dgm:pt modelId="{A1A85615-850F-43F8-962D-61F1DD62F67B}" type="pres">
      <dgm:prSet presAssocID="{509F332F-F0E9-4816-99A4-AF9964E56861}" presName="Name13" presStyleLbl="parChTrans1D2" presStyleIdx="4" presStyleCnt="8"/>
      <dgm:spPr/>
      <dgm:t>
        <a:bodyPr/>
        <a:lstStyle/>
        <a:p>
          <a:endParaRPr lang="en-ZA"/>
        </a:p>
      </dgm:t>
    </dgm:pt>
    <dgm:pt modelId="{E4C35C88-16B6-4740-A579-FF39EB445ADF}" type="pres">
      <dgm:prSet presAssocID="{8B41CDB5-36E1-41FF-9882-5F1ADC79B95E}" presName="childText" presStyleLbl="bgAcc1" presStyleIdx="4" presStyleCnt="8">
        <dgm:presLayoutVars>
          <dgm:bulletEnabled val="1"/>
        </dgm:presLayoutVars>
      </dgm:prSet>
      <dgm:spPr/>
      <dgm:t>
        <a:bodyPr/>
        <a:lstStyle/>
        <a:p>
          <a:endParaRPr lang="en-ZA"/>
        </a:p>
      </dgm:t>
    </dgm:pt>
    <dgm:pt modelId="{D158AB24-B9B4-4CBB-B2C6-D6E47BB48872}" type="pres">
      <dgm:prSet presAssocID="{FE518DAE-FEB0-47E5-9733-D9ED6B8F9DAC}" presName="Name13" presStyleLbl="parChTrans1D2" presStyleIdx="5" presStyleCnt="8"/>
      <dgm:spPr/>
      <dgm:t>
        <a:bodyPr/>
        <a:lstStyle/>
        <a:p>
          <a:endParaRPr lang="en-ZA"/>
        </a:p>
      </dgm:t>
    </dgm:pt>
    <dgm:pt modelId="{7C5E7B56-7B09-4631-8BFF-417BB4C09909}" type="pres">
      <dgm:prSet presAssocID="{FA8507EE-1521-4773-80AF-3608B5EFA0B3}" presName="childText" presStyleLbl="bgAcc1" presStyleIdx="5" presStyleCnt="8">
        <dgm:presLayoutVars>
          <dgm:bulletEnabled val="1"/>
        </dgm:presLayoutVars>
      </dgm:prSet>
      <dgm:spPr/>
      <dgm:t>
        <a:bodyPr/>
        <a:lstStyle/>
        <a:p>
          <a:endParaRPr lang="en-ZA"/>
        </a:p>
      </dgm:t>
    </dgm:pt>
    <dgm:pt modelId="{30B072E3-BFA3-487F-B561-6B25F3E6923F}" type="pres">
      <dgm:prSet presAssocID="{515151FC-FEA3-410E-901B-701A8DB6FDF6}" presName="Name13" presStyleLbl="parChTrans1D2" presStyleIdx="6" presStyleCnt="8"/>
      <dgm:spPr/>
      <dgm:t>
        <a:bodyPr/>
        <a:lstStyle/>
        <a:p>
          <a:endParaRPr lang="en-ZA"/>
        </a:p>
      </dgm:t>
    </dgm:pt>
    <dgm:pt modelId="{A2A9C7FB-C044-4254-A412-1F0588FD4307}" type="pres">
      <dgm:prSet presAssocID="{8967E3C4-CCF8-4FEC-A0FE-EF1747396876}" presName="childText" presStyleLbl="bgAcc1" presStyleIdx="6" presStyleCnt="8">
        <dgm:presLayoutVars>
          <dgm:bulletEnabled val="1"/>
        </dgm:presLayoutVars>
      </dgm:prSet>
      <dgm:spPr/>
      <dgm:t>
        <a:bodyPr/>
        <a:lstStyle/>
        <a:p>
          <a:endParaRPr lang="en-ZA"/>
        </a:p>
      </dgm:t>
    </dgm:pt>
    <dgm:pt modelId="{0C74F5D3-6DBA-4B45-8122-6906BCFA3AF0}" type="pres">
      <dgm:prSet presAssocID="{D85CE226-45AD-47F8-BACE-1D5A7C674534}" presName="Name13" presStyleLbl="parChTrans1D2" presStyleIdx="7" presStyleCnt="8"/>
      <dgm:spPr/>
      <dgm:t>
        <a:bodyPr/>
        <a:lstStyle/>
        <a:p>
          <a:endParaRPr lang="en-ZA"/>
        </a:p>
      </dgm:t>
    </dgm:pt>
    <dgm:pt modelId="{4DC3222B-9E4E-4939-ADD9-E97655D829AE}" type="pres">
      <dgm:prSet presAssocID="{E457170D-293F-4ABE-8FE4-F11EB03A0268}" presName="childText" presStyleLbl="bgAcc1" presStyleIdx="7" presStyleCnt="8">
        <dgm:presLayoutVars>
          <dgm:bulletEnabled val="1"/>
        </dgm:presLayoutVars>
      </dgm:prSet>
      <dgm:spPr/>
      <dgm:t>
        <a:bodyPr/>
        <a:lstStyle/>
        <a:p>
          <a:endParaRPr lang="en-ZA"/>
        </a:p>
      </dgm:t>
    </dgm:pt>
  </dgm:ptLst>
  <dgm:cxnLst>
    <dgm:cxn modelId="{644D825E-3151-473B-9DD5-688CA50B4631}" type="presOf" srcId="{066CFE06-6AFA-4555-AB00-0F9E23921F88}" destId="{9A4473F1-EF05-42CB-9CDB-9FAE9666C9A5}" srcOrd="1" destOrd="0" presId="urn:microsoft.com/office/officeart/2005/8/layout/hierarchy3"/>
    <dgm:cxn modelId="{9D1164B3-DD55-4505-8648-2285F407C86F}" type="presOf" srcId="{A4C66602-6919-4B73-81E1-7BD93D1BAA12}" destId="{3A6CC62B-5341-410C-A597-C7AE9157AAF3}" srcOrd="0" destOrd="0" presId="urn:microsoft.com/office/officeart/2005/8/layout/hierarchy3"/>
    <dgm:cxn modelId="{0632C7B8-4AB4-4059-809B-4D8D7A7DC72C}" type="presOf" srcId="{585E4CE3-B95B-451D-BE84-C76A6D2F118E}" destId="{9E499B79-8B2D-4562-8EC9-A130FB041631}" srcOrd="0" destOrd="0" presId="urn:microsoft.com/office/officeart/2005/8/layout/hierarchy3"/>
    <dgm:cxn modelId="{F8DB118F-1B8C-45EE-A49F-69E9AE8DCBBD}" srcId="{066CFE06-6AFA-4555-AB00-0F9E23921F88}" destId="{8B41CDB5-36E1-41FF-9882-5F1ADC79B95E}" srcOrd="1" destOrd="0" parTransId="{509F332F-F0E9-4816-99A4-AF9964E56861}" sibTransId="{FE1D2F29-B494-4B11-BBF5-C6273C0B7593}"/>
    <dgm:cxn modelId="{C4A19A8E-09ED-4371-B0E9-78048CD4A657}" type="presOf" srcId="{881B239D-D5AA-48B9-A765-396F123D3ADE}" destId="{E76E77DC-583F-44CC-BDEF-8757F7142CDF}" srcOrd="0" destOrd="0" presId="urn:microsoft.com/office/officeart/2005/8/layout/hierarchy3"/>
    <dgm:cxn modelId="{260261EE-5350-4201-AC3E-0E3D9034A7AB}" type="presOf" srcId="{999E10C5-C281-4F4B-816F-35AAAEA585D9}" destId="{CD994963-1ABB-4DBB-B534-18F73071D46D}" srcOrd="0" destOrd="0" presId="urn:microsoft.com/office/officeart/2005/8/layout/hierarchy3"/>
    <dgm:cxn modelId="{EED7FC0B-AA87-49B8-8FA7-C4C53C6CD527}" type="presOf" srcId="{A7BEACC4-6C39-460C-8A1C-AD7FC92C97DF}" destId="{606585FE-DB58-4E8C-9F8C-C973060CB2F6}" srcOrd="0" destOrd="0" presId="urn:microsoft.com/office/officeart/2005/8/layout/hierarchy3"/>
    <dgm:cxn modelId="{F759BA4E-E1CA-4DDE-B098-6F150955240B}" srcId="{999E10C5-C281-4F4B-816F-35AAAEA585D9}" destId="{2ABD94D9-C652-4C94-8363-736B403E447E}" srcOrd="0" destOrd="0" parTransId="{CF164514-49CC-4F69-8083-DF3F1FF1FA97}" sibTransId="{DA0EE13F-D439-4EE7-B142-B0833A4665DA}"/>
    <dgm:cxn modelId="{145B8145-1791-4A5C-B842-AF774A9B9374}" srcId="{999E10C5-C281-4F4B-816F-35AAAEA585D9}" destId="{066CFE06-6AFA-4555-AB00-0F9E23921F88}" srcOrd="1" destOrd="0" parTransId="{F51A5A8B-CF54-419D-9F52-72947317E07C}" sibTransId="{F5A65FA3-8D23-4B80-B868-839A9955E6C3}"/>
    <dgm:cxn modelId="{76C692DE-6E18-407D-9C65-7CB121EAAD8C}" type="presOf" srcId="{FA8507EE-1521-4773-80AF-3608B5EFA0B3}" destId="{7C5E7B56-7B09-4631-8BFF-417BB4C09909}" srcOrd="0" destOrd="0" presId="urn:microsoft.com/office/officeart/2005/8/layout/hierarchy3"/>
    <dgm:cxn modelId="{6893D246-E30E-46C8-9626-4D619300ED85}" srcId="{2ABD94D9-C652-4C94-8363-736B403E447E}" destId="{585E4CE3-B95B-451D-BE84-C76A6D2F118E}" srcOrd="0" destOrd="0" parTransId="{5BCC8C4C-5D7F-4E8C-B883-508B2679FCDC}" sibTransId="{7156A70E-1E1B-4340-949C-C03C70612058}"/>
    <dgm:cxn modelId="{1C206EFB-0AAA-4C93-9E34-AA33BD4F6E8E}" type="presOf" srcId="{FE518DAE-FEB0-47E5-9733-D9ED6B8F9DAC}" destId="{D158AB24-B9B4-4CBB-B2C6-D6E47BB48872}" srcOrd="0" destOrd="0" presId="urn:microsoft.com/office/officeart/2005/8/layout/hierarchy3"/>
    <dgm:cxn modelId="{229475B5-CCC7-466C-BEE6-68982E825652}" type="presOf" srcId="{2ABD94D9-C652-4C94-8363-736B403E447E}" destId="{33E31B2C-67F2-4EBC-B509-486F49F01AD8}" srcOrd="1" destOrd="0" presId="urn:microsoft.com/office/officeart/2005/8/layout/hierarchy3"/>
    <dgm:cxn modelId="{F38839BF-C927-46CB-B84C-23F9EB407202}" srcId="{066CFE06-6AFA-4555-AB00-0F9E23921F88}" destId="{A4C66602-6919-4B73-81E1-7BD93D1BAA12}" srcOrd="0" destOrd="0" parTransId="{D348BAA3-E166-4635-9F54-52BBCB1BF031}" sibTransId="{4B9E40C6-75D4-4987-8621-97A1E98361CA}"/>
    <dgm:cxn modelId="{B46567C7-0546-43D0-B5DE-350844593F42}" type="presOf" srcId="{8967E3C4-CCF8-4FEC-A0FE-EF1747396876}" destId="{A2A9C7FB-C044-4254-A412-1F0588FD4307}" srcOrd="0" destOrd="0" presId="urn:microsoft.com/office/officeart/2005/8/layout/hierarchy3"/>
    <dgm:cxn modelId="{04032035-19DE-40ED-ABDA-C117B58577E1}" type="presOf" srcId="{BB56476C-B0F6-49B2-804B-22B1AA4D8953}" destId="{CC1D4DAC-F077-4637-8BB4-67D961EB4CA6}" srcOrd="0" destOrd="0" presId="urn:microsoft.com/office/officeart/2005/8/layout/hierarchy3"/>
    <dgm:cxn modelId="{6045B149-68B3-4EAF-9CC9-F66E7C18A375}" type="presOf" srcId="{066CFE06-6AFA-4555-AB00-0F9E23921F88}" destId="{036F6785-8ED2-4AEF-A3FF-F481D39FB048}" srcOrd="0" destOrd="0" presId="urn:microsoft.com/office/officeart/2005/8/layout/hierarchy3"/>
    <dgm:cxn modelId="{A7CD8737-56E5-4690-8E6B-01BF85B0AE37}" srcId="{066CFE06-6AFA-4555-AB00-0F9E23921F88}" destId="{8967E3C4-CCF8-4FEC-A0FE-EF1747396876}" srcOrd="3" destOrd="0" parTransId="{515151FC-FEA3-410E-901B-701A8DB6FDF6}" sibTransId="{B54EB326-56F3-4B9C-8E85-3976FC63CACB}"/>
    <dgm:cxn modelId="{747B7DD2-C21F-445D-8937-6222BF4361BA}" type="presOf" srcId="{3E9556B6-3C09-478A-BBC1-62F637848458}" destId="{6A3E15D6-6536-49CE-B058-940373A57DF8}" srcOrd="0" destOrd="0" presId="urn:microsoft.com/office/officeart/2005/8/layout/hierarchy3"/>
    <dgm:cxn modelId="{354A7D6E-9792-4144-981A-08A96486D80E}" srcId="{2ABD94D9-C652-4C94-8363-736B403E447E}" destId="{BB56476C-B0F6-49B2-804B-22B1AA4D8953}" srcOrd="1" destOrd="0" parTransId="{A7BEACC4-6C39-460C-8A1C-AD7FC92C97DF}" sibTransId="{D1CD6421-17BA-4260-BC52-7F17C70AF1A2}"/>
    <dgm:cxn modelId="{9F224A27-C38C-409D-A7E5-3F80638A4C61}" type="presOf" srcId="{2ABD94D9-C652-4C94-8363-736B403E447E}" destId="{8AA6BEB1-F95E-46ED-AECE-5961D6AD7536}" srcOrd="0" destOrd="0" presId="urn:microsoft.com/office/officeart/2005/8/layout/hierarchy3"/>
    <dgm:cxn modelId="{F385CA9F-AF2E-47EF-8F23-93A490405328}" type="presOf" srcId="{509F332F-F0E9-4816-99A4-AF9964E56861}" destId="{A1A85615-850F-43F8-962D-61F1DD62F67B}" srcOrd="0" destOrd="0" presId="urn:microsoft.com/office/officeart/2005/8/layout/hierarchy3"/>
    <dgm:cxn modelId="{8674E413-6F4F-4EBD-895F-766C1777DA32}" srcId="{066CFE06-6AFA-4555-AB00-0F9E23921F88}" destId="{FA8507EE-1521-4773-80AF-3608B5EFA0B3}" srcOrd="2" destOrd="0" parTransId="{FE518DAE-FEB0-47E5-9733-D9ED6B8F9DAC}" sibTransId="{09EA5BC8-E917-44EA-AD2F-71C4954F5ADD}"/>
    <dgm:cxn modelId="{70809CAF-2641-437B-A4EB-FC487D3097AA}" type="presOf" srcId="{515151FC-FEA3-410E-901B-701A8DB6FDF6}" destId="{30B072E3-BFA3-487F-B561-6B25F3E6923F}" srcOrd="0" destOrd="0" presId="urn:microsoft.com/office/officeart/2005/8/layout/hierarchy3"/>
    <dgm:cxn modelId="{9E097834-904A-427F-BC23-B7596FF1E1A6}" type="presOf" srcId="{D85CE226-45AD-47F8-BACE-1D5A7C674534}" destId="{0C74F5D3-6DBA-4B45-8122-6906BCFA3AF0}" srcOrd="0" destOrd="0" presId="urn:microsoft.com/office/officeart/2005/8/layout/hierarchy3"/>
    <dgm:cxn modelId="{7F5D2348-4753-4834-8B83-E7C880E7FD7F}" srcId="{2ABD94D9-C652-4C94-8363-736B403E447E}" destId="{881B239D-D5AA-48B9-A765-396F123D3ADE}" srcOrd="2" destOrd="0" parTransId="{3E9556B6-3C09-478A-BBC1-62F637848458}" sibTransId="{B54D4E2F-EFCE-4963-AE07-164452D5E94E}"/>
    <dgm:cxn modelId="{440F0417-3EA2-4F82-9AD7-305D915477BA}" type="presOf" srcId="{5BCC8C4C-5D7F-4E8C-B883-508B2679FCDC}" destId="{DDE69664-EC59-4A7A-87D8-5E28CAA4AC8D}" srcOrd="0" destOrd="0" presId="urn:microsoft.com/office/officeart/2005/8/layout/hierarchy3"/>
    <dgm:cxn modelId="{E046D662-7DEF-4427-B800-DE9EC0A4CA54}" type="presOf" srcId="{8B41CDB5-36E1-41FF-9882-5F1ADC79B95E}" destId="{E4C35C88-16B6-4740-A579-FF39EB445ADF}" srcOrd="0" destOrd="0" presId="urn:microsoft.com/office/officeart/2005/8/layout/hierarchy3"/>
    <dgm:cxn modelId="{7C6901B9-6B50-4677-B411-00D4539F870D}" srcId="{066CFE06-6AFA-4555-AB00-0F9E23921F88}" destId="{E457170D-293F-4ABE-8FE4-F11EB03A0268}" srcOrd="4" destOrd="0" parTransId="{D85CE226-45AD-47F8-BACE-1D5A7C674534}" sibTransId="{CD294CC6-E08D-4738-905B-9773E3B090D9}"/>
    <dgm:cxn modelId="{BA18BCE1-9D3D-4ECD-B39E-696F914152EB}" type="presOf" srcId="{D348BAA3-E166-4635-9F54-52BBCB1BF031}" destId="{B6F881DC-9F29-4A96-BFAF-321EFD777910}" srcOrd="0" destOrd="0" presId="urn:microsoft.com/office/officeart/2005/8/layout/hierarchy3"/>
    <dgm:cxn modelId="{52B322CA-B42C-407E-B17D-716F44C5AC6A}" type="presOf" srcId="{E457170D-293F-4ABE-8FE4-F11EB03A0268}" destId="{4DC3222B-9E4E-4939-ADD9-E97655D829AE}" srcOrd="0" destOrd="0" presId="urn:microsoft.com/office/officeart/2005/8/layout/hierarchy3"/>
    <dgm:cxn modelId="{2D33E9CC-4528-4B00-ABDF-B7307B4D327A}" type="presParOf" srcId="{CD994963-1ABB-4DBB-B534-18F73071D46D}" destId="{070AC81E-E232-4BB4-9F71-0257E381A7EC}" srcOrd="0" destOrd="0" presId="urn:microsoft.com/office/officeart/2005/8/layout/hierarchy3"/>
    <dgm:cxn modelId="{6C89C956-B442-4E37-ACF9-41480B295E4B}" type="presParOf" srcId="{070AC81E-E232-4BB4-9F71-0257E381A7EC}" destId="{3F05DD17-2CBB-42BA-BC39-D4ADC2AB7CDA}" srcOrd="0" destOrd="0" presId="urn:microsoft.com/office/officeart/2005/8/layout/hierarchy3"/>
    <dgm:cxn modelId="{7BA2F44E-1012-4D50-838F-DE4FCA34EDEF}" type="presParOf" srcId="{3F05DD17-2CBB-42BA-BC39-D4ADC2AB7CDA}" destId="{8AA6BEB1-F95E-46ED-AECE-5961D6AD7536}" srcOrd="0" destOrd="0" presId="urn:microsoft.com/office/officeart/2005/8/layout/hierarchy3"/>
    <dgm:cxn modelId="{E5B5FFAA-EF68-47F3-BAE9-5E234FD4975D}" type="presParOf" srcId="{3F05DD17-2CBB-42BA-BC39-D4ADC2AB7CDA}" destId="{33E31B2C-67F2-4EBC-B509-486F49F01AD8}" srcOrd="1" destOrd="0" presId="urn:microsoft.com/office/officeart/2005/8/layout/hierarchy3"/>
    <dgm:cxn modelId="{7671DD86-F21B-47C5-90FF-42B0E8CB5E2C}" type="presParOf" srcId="{070AC81E-E232-4BB4-9F71-0257E381A7EC}" destId="{4D7F68DC-724F-453C-AFDB-826B35183C3F}" srcOrd="1" destOrd="0" presId="urn:microsoft.com/office/officeart/2005/8/layout/hierarchy3"/>
    <dgm:cxn modelId="{22389519-C1D8-4508-B4AA-5D9724E15FCE}" type="presParOf" srcId="{4D7F68DC-724F-453C-AFDB-826B35183C3F}" destId="{DDE69664-EC59-4A7A-87D8-5E28CAA4AC8D}" srcOrd="0" destOrd="0" presId="urn:microsoft.com/office/officeart/2005/8/layout/hierarchy3"/>
    <dgm:cxn modelId="{F0CFC04C-C7D6-4E64-9D78-751E60B703CC}" type="presParOf" srcId="{4D7F68DC-724F-453C-AFDB-826B35183C3F}" destId="{9E499B79-8B2D-4562-8EC9-A130FB041631}" srcOrd="1" destOrd="0" presId="urn:microsoft.com/office/officeart/2005/8/layout/hierarchy3"/>
    <dgm:cxn modelId="{B717E1AB-1411-4A50-9616-6CA1D61B7F2E}" type="presParOf" srcId="{4D7F68DC-724F-453C-AFDB-826B35183C3F}" destId="{606585FE-DB58-4E8C-9F8C-C973060CB2F6}" srcOrd="2" destOrd="0" presId="urn:microsoft.com/office/officeart/2005/8/layout/hierarchy3"/>
    <dgm:cxn modelId="{43D5143A-B2DA-4408-912D-1A52BFAEDE94}" type="presParOf" srcId="{4D7F68DC-724F-453C-AFDB-826B35183C3F}" destId="{CC1D4DAC-F077-4637-8BB4-67D961EB4CA6}" srcOrd="3" destOrd="0" presId="urn:microsoft.com/office/officeart/2005/8/layout/hierarchy3"/>
    <dgm:cxn modelId="{722E9E12-C72E-465E-9B98-1260796F1C42}" type="presParOf" srcId="{4D7F68DC-724F-453C-AFDB-826B35183C3F}" destId="{6A3E15D6-6536-49CE-B058-940373A57DF8}" srcOrd="4" destOrd="0" presId="urn:microsoft.com/office/officeart/2005/8/layout/hierarchy3"/>
    <dgm:cxn modelId="{D1262CE7-307A-42DB-9617-0D724C13A8AE}" type="presParOf" srcId="{4D7F68DC-724F-453C-AFDB-826B35183C3F}" destId="{E76E77DC-583F-44CC-BDEF-8757F7142CDF}" srcOrd="5" destOrd="0" presId="urn:microsoft.com/office/officeart/2005/8/layout/hierarchy3"/>
    <dgm:cxn modelId="{EA0AC18F-0916-40D6-B63F-D517BA22E9AC}" type="presParOf" srcId="{CD994963-1ABB-4DBB-B534-18F73071D46D}" destId="{D6332225-3D91-4DD6-A710-2C5D185D440F}" srcOrd="1" destOrd="0" presId="urn:microsoft.com/office/officeart/2005/8/layout/hierarchy3"/>
    <dgm:cxn modelId="{6986730F-8DC2-4610-B11A-B21F8B4F180E}" type="presParOf" srcId="{D6332225-3D91-4DD6-A710-2C5D185D440F}" destId="{47D19E4E-C26A-4917-AF69-1DA63810D7BA}" srcOrd="0" destOrd="0" presId="urn:microsoft.com/office/officeart/2005/8/layout/hierarchy3"/>
    <dgm:cxn modelId="{442581A4-A7EE-475F-82BD-F491C6E10E93}" type="presParOf" srcId="{47D19E4E-C26A-4917-AF69-1DA63810D7BA}" destId="{036F6785-8ED2-4AEF-A3FF-F481D39FB048}" srcOrd="0" destOrd="0" presId="urn:microsoft.com/office/officeart/2005/8/layout/hierarchy3"/>
    <dgm:cxn modelId="{EEAC42C5-35E4-4EA6-87AD-FF74572DAC5E}" type="presParOf" srcId="{47D19E4E-C26A-4917-AF69-1DA63810D7BA}" destId="{9A4473F1-EF05-42CB-9CDB-9FAE9666C9A5}" srcOrd="1" destOrd="0" presId="urn:microsoft.com/office/officeart/2005/8/layout/hierarchy3"/>
    <dgm:cxn modelId="{D884D6B5-5997-4B2A-8F86-50FEF3E5C692}" type="presParOf" srcId="{D6332225-3D91-4DD6-A710-2C5D185D440F}" destId="{54578D80-0FC7-42BF-B991-84B84492CD1C}" srcOrd="1" destOrd="0" presId="urn:microsoft.com/office/officeart/2005/8/layout/hierarchy3"/>
    <dgm:cxn modelId="{9D97D9F7-AAAC-46A6-AC3F-E44044BC123F}" type="presParOf" srcId="{54578D80-0FC7-42BF-B991-84B84492CD1C}" destId="{B6F881DC-9F29-4A96-BFAF-321EFD777910}" srcOrd="0" destOrd="0" presId="urn:microsoft.com/office/officeart/2005/8/layout/hierarchy3"/>
    <dgm:cxn modelId="{1265BABB-919E-48CE-A26C-B6A2795D6456}" type="presParOf" srcId="{54578D80-0FC7-42BF-B991-84B84492CD1C}" destId="{3A6CC62B-5341-410C-A597-C7AE9157AAF3}" srcOrd="1" destOrd="0" presId="urn:microsoft.com/office/officeart/2005/8/layout/hierarchy3"/>
    <dgm:cxn modelId="{88012A8B-C08E-4A01-A426-313AF6780C73}" type="presParOf" srcId="{54578D80-0FC7-42BF-B991-84B84492CD1C}" destId="{A1A85615-850F-43F8-962D-61F1DD62F67B}" srcOrd="2" destOrd="0" presId="urn:microsoft.com/office/officeart/2005/8/layout/hierarchy3"/>
    <dgm:cxn modelId="{34ACE782-1DA6-4278-9266-921C88DA440F}" type="presParOf" srcId="{54578D80-0FC7-42BF-B991-84B84492CD1C}" destId="{E4C35C88-16B6-4740-A579-FF39EB445ADF}" srcOrd="3" destOrd="0" presId="urn:microsoft.com/office/officeart/2005/8/layout/hierarchy3"/>
    <dgm:cxn modelId="{0D659FA2-C73F-4096-8C3F-A71E273C94B7}" type="presParOf" srcId="{54578D80-0FC7-42BF-B991-84B84492CD1C}" destId="{D158AB24-B9B4-4CBB-B2C6-D6E47BB48872}" srcOrd="4" destOrd="0" presId="urn:microsoft.com/office/officeart/2005/8/layout/hierarchy3"/>
    <dgm:cxn modelId="{7C7424BB-3579-43B5-A87B-C37F8F0E747D}" type="presParOf" srcId="{54578D80-0FC7-42BF-B991-84B84492CD1C}" destId="{7C5E7B56-7B09-4631-8BFF-417BB4C09909}" srcOrd="5" destOrd="0" presId="urn:microsoft.com/office/officeart/2005/8/layout/hierarchy3"/>
    <dgm:cxn modelId="{A11EF6BB-2ED4-4D63-8876-F67A84B64E3C}" type="presParOf" srcId="{54578D80-0FC7-42BF-B991-84B84492CD1C}" destId="{30B072E3-BFA3-487F-B561-6B25F3E6923F}" srcOrd="6" destOrd="0" presId="urn:microsoft.com/office/officeart/2005/8/layout/hierarchy3"/>
    <dgm:cxn modelId="{2CF44BAA-A4AB-4CAC-B6B1-872A0A84B9D9}" type="presParOf" srcId="{54578D80-0FC7-42BF-B991-84B84492CD1C}" destId="{A2A9C7FB-C044-4254-A412-1F0588FD4307}" srcOrd="7" destOrd="0" presId="urn:microsoft.com/office/officeart/2005/8/layout/hierarchy3"/>
    <dgm:cxn modelId="{28DC138D-0C5F-49AD-BE67-CEF310A4AE57}" type="presParOf" srcId="{54578D80-0FC7-42BF-B991-84B84492CD1C}" destId="{0C74F5D3-6DBA-4B45-8122-6906BCFA3AF0}" srcOrd="8" destOrd="0" presId="urn:microsoft.com/office/officeart/2005/8/layout/hierarchy3"/>
    <dgm:cxn modelId="{49221B51-969A-41B7-8F92-928F458598AC}" type="presParOf" srcId="{54578D80-0FC7-42BF-B991-84B84492CD1C}" destId="{4DC3222B-9E4E-4939-ADD9-E97655D829AE}" srcOrd="9"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1D592D3-ACA3-48FF-8811-2F47EB0B8117}" type="doc">
      <dgm:prSet loTypeId="urn:microsoft.com/office/officeart/2005/8/layout/gear1" loCatId="cycle" qsTypeId="urn:microsoft.com/office/officeart/2005/8/quickstyle/simple1" qsCatId="simple" csTypeId="urn:microsoft.com/office/officeart/2005/8/colors/accent1_2" csCatId="accent1" phldr="1"/>
      <dgm:spPr/>
    </dgm:pt>
    <dgm:pt modelId="{D2B7C853-DF74-457D-B4D7-AD4AA7290AFA}">
      <dgm:prSet phldrT="[Text]"/>
      <dgm:spPr>
        <a:solidFill>
          <a:srgbClr val="0070C0"/>
        </a:solidFill>
        <a:effectLst>
          <a:glow rad="203200">
            <a:schemeClr val="accent1">
              <a:alpha val="40000"/>
            </a:schemeClr>
          </a:glow>
        </a:effectLst>
      </dgm:spPr>
      <dgm:t>
        <a:bodyPr/>
        <a:lstStyle/>
        <a:p>
          <a:r>
            <a:rPr lang="en-ZA" dirty="0" smtClean="0"/>
            <a:t>PROJECT</a:t>
          </a:r>
        </a:p>
        <a:p>
          <a:r>
            <a:rPr lang="en-ZA" dirty="0" smtClean="0"/>
            <a:t>SEGMENT</a:t>
          </a:r>
          <a:endParaRPr lang="en-ZA" dirty="0"/>
        </a:p>
      </dgm:t>
    </dgm:pt>
    <dgm:pt modelId="{E12BB465-4412-409D-9880-A221C86F0783}" type="parTrans" cxnId="{A542FBB7-84B1-4696-ADE2-88EC248A0867}">
      <dgm:prSet/>
      <dgm:spPr/>
      <dgm:t>
        <a:bodyPr/>
        <a:lstStyle/>
        <a:p>
          <a:endParaRPr lang="en-ZA"/>
        </a:p>
      </dgm:t>
    </dgm:pt>
    <dgm:pt modelId="{C8317C02-9A5D-4F7C-BBB8-9EFFC3C04441}" type="sibTrans" cxnId="{A542FBB7-84B1-4696-ADE2-88EC248A0867}">
      <dgm:prSet/>
      <dgm:spPr/>
      <dgm:t>
        <a:bodyPr/>
        <a:lstStyle/>
        <a:p>
          <a:endParaRPr lang="en-ZA"/>
        </a:p>
      </dgm:t>
    </dgm:pt>
    <dgm:pt modelId="{1E54D034-8929-4657-84DF-F52C67EDF4A0}">
      <dgm:prSet phldrT="[Text]"/>
      <dgm:spPr>
        <a:solidFill>
          <a:srgbClr val="0070C0"/>
        </a:solidFill>
        <a:effectLst>
          <a:glow rad="190500">
            <a:schemeClr val="accent1">
              <a:alpha val="40000"/>
            </a:schemeClr>
          </a:glow>
        </a:effectLst>
      </dgm:spPr>
      <dgm:t>
        <a:bodyPr/>
        <a:lstStyle/>
        <a:p>
          <a:r>
            <a:rPr lang="en-ZA" dirty="0" smtClean="0"/>
            <a:t>IDP</a:t>
          </a:r>
          <a:endParaRPr lang="en-ZA" dirty="0"/>
        </a:p>
      </dgm:t>
    </dgm:pt>
    <dgm:pt modelId="{DA0F8962-B0A8-4DAF-AEA8-134B33C2E50F}" type="parTrans" cxnId="{BC904CC1-C7F9-4698-93B4-BC2A38214BAC}">
      <dgm:prSet/>
      <dgm:spPr/>
      <dgm:t>
        <a:bodyPr/>
        <a:lstStyle/>
        <a:p>
          <a:endParaRPr lang="en-ZA"/>
        </a:p>
      </dgm:t>
    </dgm:pt>
    <dgm:pt modelId="{526F5D72-22BD-46AF-B2B0-B146ACA6BC1A}" type="sibTrans" cxnId="{BC904CC1-C7F9-4698-93B4-BC2A38214BAC}">
      <dgm:prSet/>
      <dgm:spPr/>
      <dgm:t>
        <a:bodyPr/>
        <a:lstStyle/>
        <a:p>
          <a:endParaRPr lang="en-ZA"/>
        </a:p>
      </dgm:t>
    </dgm:pt>
    <dgm:pt modelId="{0DC2C132-40AA-47FF-B16C-10B6F007CC55}">
      <dgm:prSet phldrT="[Text]"/>
      <dgm:spPr>
        <a:solidFill>
          <a:srgbClr val="00B050"/>
        </a:solidFill>
        <a:effectLst>
          <a:glow rad="190500">
            <a:schemeClr val="accent1">
              <a:alpha val="40000"/>
            </a:schemeClr>
          </a:glow>
        </a:effectLst>
        <a:scene3d>
          <a:camera prst="orthographicFront"/>
          <a:lightRig rig="threePt" dir="t"/>
        </a:scene3d>
        <a:sp3d z="19050"/>
      </dgm:spPr>
      <dgm:t>
        <a:bodyPr/>
        <a:lstStyle/>
        <a:p>
          <a:r>
            <a:rPr lang="en-ZA" dirty="0" smtClean="0"/>
            <a:t>SDBIP</a:t>
          </a:r>
          <a:endParaRPr lang="en-ZA" dirty="0"/>
        </a:p>
      </dgm:t>
    </dgm:pt>
    <dgm:pt modelId="{59E0580C-0871-478A-BC53-5E6E4FD2C9DA}" type="parTrans" cxnId="{079396F7-C04F-49D8-A786-EE9BB5C402DC}">
      <dgm:prSet/>
      <dgm:spPr/>
      <dgm:t>
        <a:bodyPr/>
        <a:lstStyle/>
        <a:p>
          <a:endParaRPr lang="en-ZA"/>
        </a:p>
      </dgm:t>
    </dgm:pt>
    <dgm:pt modelId="{E8B4BC8F-9232-41A2-930F-0FADBBCB5FD1}" type="sibTrans" cxnId="{079396F7-C04F-49D8-A786-EE9BB5C402DC}">
      <dgm:prSet/>
      <dgm:spPr/>
      <dgm:t>
        <a:bodyPr/>
        <a:lstStyle/>
        <a:p>
          <a:endParaRPr lang="en-ZA"/>
        </a:p>
      </dgm:t>
    </dgm:pt>
    <dgm:pt modelId="{C0FE8B56-FA9A-40A3-8A68-DE5639AC3AD6}" type="pres">
      <dgm:prSet presAssocID="{E1D592D3-ACA3-48FF-8811-2F47EB0B8117}" presName="composite" presStyleCnt="0">
        <dgm:presLayoutVars>
          <dgm:chMax val="3"/>
          <dgm:animLvl val="lvl"/>
          <dgm:resizeHandles val="exact"/>
        </dgm:presLayoutVars>
      </dgm:prSet>
      <dgm:spPr/>
    </dgm:pt>
    <dgm:pt modelId="{9BFDDA2F-B17B-43B4-BFB7-BC7C073E7878}" type="pres">
      <dgm:prSet presAssocID="{D2B7C853-DF74-457D-B4D7-AD4AA7290AFA}" presName="gear1" presStyleLbl="node1" presStyleIdx="0" presStyleCnt="3">
        <dgm:presLayoutVars>
          <dgm:chMax val="1"/>
          <dgm:bulletEnabled val="1"/>
        </dgm:presLayoutVars>
      </dgm:prSet>
      <dgm:spPr/>
      <dgm:t>
        <a:bodyPr/>
        <a:lstStyle/>
        <a:p>
          <a:endParaRPr lang="en-ZA"/>
        </a:p>
      </dgm:t>
    </dgm:pt>
    <dgm:pt modelId="{1FD6F9D6-96AE-4A84-A3A4-42B7B1EB6E56}" type="pres">
      <dgm:prSet presAssocID="{D2B7C853-DF74-457D-B4D7-AD4AA7290AFA}" presName="gear1srcNode" presStyleLbl="node1" presStyleIdx="0" presStyleCnt="3"/>
      <dgm:spPr/>
      <dgm:t>
        <a:bodyPr/>
        <a:lstStyle/>
        <a:p>
          <a:endParaRPr lang="en-ZA"/>
        </a:p>
      </dgm:t>
    </dgm:pt>
    <dgm:pt modelId="{53BCA462-DC03-44FA-9288-CE532ACAB893}" type="pres">
      <dgm:prSet presAssocID="{D2B7C853-DF74-457D-B4D7-AD4AA7290AFA}" presName="gear1dstNode" presStyleLbl="node1" presStyleIdx="0" presStyleCnt="3"/>
      <dgm:spPr/>
      <dgm:t>
        <a:bodyPr/>
        <a:lstStyle/>
        <a:p>
          <a:endParaRPr lang="en-ZA"/>
        </a:p>
      </dgm:t>
    </dgm:pt>
    <dgm:pt modelId="{575D0394-13AD-4EC9-B2BF-EA87BCEB8783}" type="pres">
      <dgm:prSet presAssocID="{1E54D034-8929-4657-84DF-F52C67EDF4A0}" presName="gear2" presStyleLbl="node1" presStyleIdx="1" presStyleCnt="3">
        <dgm:presLayoutVars>
          <dgm:chMax val="1"/>
          <dgm:bulletEnabled val="1"/>
        </dgm:presLayoutVars>
      </dgm:prSet>
      <dgm:spPr/>
      <dgm:t>
        <a:bodyPr/>
        <a:lstStyle/>
        <a:p>
          <a:endParaRPr lang="en-ZA"/>
        </a:p>
      </dgm:t>
    </dgm:pt>
    <dgm:pt modelId="{4DA77783-9022-44B0-BC63-50BB92B6CCD3}" type="pres">
      <dgm:prSet presAssocID="{1E54D034-8929-4657-84DF-F52C67EDF4A0}" presName="gear2srcNode" presStyleLbl="node1" presStyleIdx="1" presStyleCnt="3"/>
      <dgm:spPr/>
      <dgm:t>
        <a:bodyPr/>
        <a:lstStyle/>
        <a:p>
          <a:endParaRPr lang="en-ZA"/>
        </a:p>
      </dgm:t>
    </dgm:pt>
    <dgm:pt modelId="{7CA093B3-6BC2-4C5A-99EB-5912B92B1046}" type="pres">
      <dgm:prSet presAssocID="{1E54D034-8929-4657-84DF-F52C67EDF4A0}" presName="gear2dstNode" presStyleLbl="node1" presStyleIdx="1" presStyleCnt="3"/>
      <dgm:spPr/>
      <dgm:t>
        <a:bodyPr/>
        <a:lstStyle/>
        <a:p>
          <a:endParaRPr lang="en-ZA"/>
        </a:p>
      </dgm:t>
    </dgm:pt>
    <dgm:pt modelId="{E8AD75BC-DED6-40A5-96C8-D5E8DEC5E1F8}" type="pres">
      <dgm:prSet presAssocID="{0DC2C132-40AA-47FF-B16C-10B6F007CC55}" presName="gear3" presStyleLbl="node1" presStyleIdx="2" presStyleCnt="3"/>
      <dgm:spPr/>
      <dgm:t>
        <a:bodyPr/>
        <a:lstStyle/>
        <a:p>
          <a:endParaRPr lang="en-ZA"/>
        </a:p>
      </dgm:t>
    </dgm:pt>
    <dgm:pt modelId="{E7F2415D-D4EB-4E05-BDB3-B126566BC51A}" type="pres">
      <dgm:prSet presAssocID="{0DC2C132-40AA-47FF-B16C-10B6F007CC55}" presName="gear3tx" presStyleLbl="node1" presStyleIdx="2" presStyleCnt="3">
        <dgm:presLayoutVars>
          <dgm:chMax val="1"/>
          <dgm:bulletEnabled val="1"/>
        </dgm:presLayoutVars>
      </dgm:prSet>
      <dgm:spPr/>
      <dgm:t>
        <a:bodyPr/>
        <a:lstStyle/>
        <a:p>
          <a:endParaRPr lang="en-ZA"/>
        </a:p>
      </dgm:t>
    </dgm:pt>
    <dgm:pt modelId="{15095156-306A-4CFC-ABAA-D42D5499BC07}" type="pres">
      <dgm:prSet presAssocID="{0DC2C132-40AA-47FF-B16C-10B6F007CC55}" presName="gear3srcNode" presStyleLbl="node1" presStyleIdx="2" presStyleCnt="3"/>
      <dgm:spPr/>
      <dgm:t>
        <a:bodyPr/>
        <a:lstStyle/>
        <a:p>
          <a:endParaRPr lang="en-ZA"/>
        </a:p>
      </dgm:t>
    </dgm:pt>
    <dgm:pt modelId="{958B3909-9035-4903-9F0B-C3243E45BE15}" type="pres">
      <dgm:prSet presAssocID="{0DC2C132-40AA-47FF-B16C-10B6F007CC55}" presName="gear3dstNode" presStyleLbl="node1" presStyleIdx="2" presStyleCnt="3"/>
      <dgm:spPr/>
      <dgm:t>
        <a:bodyPr/>
        <a:lstStyle/>
        <a:p>
          <a:endParaRPr lang="en-ZA"/>
        </a:p>
      </dgm:t>
    </dgm:pt>
    <dgm:pt modelId="{F41ACD87-B12F-4960-821C-997C727A8A35}" type="pres">
      <dgm:prSet presAssocID="{C8317C02-9A5D-4F7C-BBB8-9EFFC3C04441}" presName="connector1" presStyleLbl="sibTrans2D1" presStyleIdx="0" presStyleCnt="3"/>
      <dgm:spPr/>
      <dgm:t>
        <a:bodyPr/>
        <a:lstStyle/>
        <a:p>
          <a:endParaRPr lang="en-ZA"/>
        </a:p>
      </dgm:t>
    </dgm:pt>
    <dgm:pt modelId="{E01AB89F-C416-4950-A90F-466366B6CC43}" type="pres">
      <dgm:prSet presAssocID="{526F5D72-22BD-46AF-B2B0-B146ACA6BC1A}" presName="connector2" presStyleLbl="sibTrans2D1" presStyleIdx="1" presStyleCnt="3"/>
      <dgm:spPr/>
      <dgm:t>
        <a:bodyPr/>
        <a:lstStyle/>
        <a:p>
          <a:endParaRPr lang="en-ZA"/>
        </a:p>
      </dgm:t>
    </dgm:pt>
    <dgm:pt modelId="{67D6499A-4860-49F7-AA44-4268C06B13CF}" type="pres">
      <dgm:prSet presAssocID="{E8B4BC8F-9232-41A2-930F-0FADBBCB5FD1}" presName="connector3" presStyleLbl="sibTrans2D1" presStyleIdx="2" presStyleCnt="3"/>
      <dgm:spPr/>
      <dgm:t>
        <a:bodyPr/>
        <a:lstStyle/>
        <a:p>
          <a:endParaRPr lang="en-ZA"/>
        </a:p>
      </dgm:t>
    </dgm:pt>
  </dgm:ptLst>
  <dgm:cxnLst>
    <dgm:cxn modelId="{A542FBB7-84B1-4696-ADE2-88EC248A0867}" srcId="{E1D592D3-ACA3-48FF-8811-2F47EB0B8117}" destId="{D2B7C853-DF74-457D-B4D7-AD4AA7290AFA}" srcOrd="0" destOrd="0" parTransId="{E12BB465-4412-409D-9880-A221C86F0783}" sibTransId="{C8317C02-9A5D-4F7C-BBB8-9EFFC3C04441}"/>
    <dgm:cxn modelId="{86543D00-9E48-4A77-8055-3E6E5C241C64}" type="presOf" srcId="{E1D592D3-ACA3-48FF-8811-2F47EB0B8117}" destId="{C0FE8B56-FA9A-40A3-8A68-DE5639AC3AD6}" srcOrd="0" destOrd="0" presId="urn:microsoft.com/office/officeart/2005/8/layout/gear1"/>
    <dgm:cxn modelId="{6E0F1B92-D30B-4B2D-8597-233EADD33012}" type="presOf" srcId="{0DC2C132-40AA-47FF-B16C-10B6F007CC55}" destId="{958B3909-9035-4903-9F0B-C3243E45BE15}" srcOrd="3" destOrd="0" presId="urn:microsoft.com/office/officeart/2005/8/layout/gear1"/>
    <dgm:cxn modelId="{0D3BC65F-0B6A-4EED-9B16-A595AED68A8A}" type="presOf" srcId="{0DC2C132-40AA-47FF-B16C-10B6F007CC55}" destId="{E8AD75BC-DED6-40A5-96C8-D5E8DEC5E1F8}" srcOrd="0" destOrd="0" presId="urn:microsoft.com/office/officeart/2005/8/layout/gear1"/>
    <dgm:cxn modelId="{E2BD04CD-6F02-45E0-A4F7-4A5726A7B32A}" type="presOf" srcId="{D2B7C853-DF74-457D-B4D7-AD4AA7290AFA}" destId="{9BFDDA2F-B17B-43B4-BFB7-BC7C073E7878}" srcOrd="0" destOrd="0" presId="urn:microsoft.com/office/officeart/2005/8/layout/gear1"/>
    <dgm:cxn modelId="{BBDE1DC6-0371-432B-B152-9EF1C19F9EB7}" type="presOf" srcId="{0DC2C132-40AA-47FF-B16C-10B6F007CC55}" destId="{15095156-306A-4CFC-ABAA-D42D5499BC07}" srcOrd="2" destOrd="0" presId="urn:microsoft.com/office/officeart/2005/8/layout/gear1"/>
    <dgm:cxn modelId="{079396F7-C04F-49D8-A786-EE9BB5C402DC}" srcId="{E1D592D3-ACA3-48FF-8811-2F47EB0B8117}" destId="{0DC2C132-40AA-47FF-B16C-10B6F007CC55}" srcOrd="2" destOrd="0" parTransId="{59E0580C-0871-478A-BC53-5E6E4FD2C9DA}" sibTransId="{E8B4BC8F-9232-41A2-930F-0FADBBCB5FD1}"/>
    <dgm:cxn modelId="{E8433B4F-2AF1-4429-BF7D-C5F432B3FF60}" type="presOf" srcId="{1E54D034-8929-4657-84DF-F52C67EDF4A0}" destId="{4DA77783-9022-44B0-BC63-50BB92B6CCD3}" srcOrd="1" destOrd="0" presId="urn:microsoft.com/office/officeart/2005/8/layout/gear1"/>
    <dgm:cxn modelId="{BC904CC1-C7F9-4698-93B4-BC2A38214BAC}" srcId="{E1D592D3-ACA3-48FF-8811-2F47EB0B8117}" destId="{1E54D034-8929-4657-84DF-F52C67EDF4A0}" srcOrd="1" destOrd="0" parTransId="{DA0F8962-B0A8-4DAF-AEA8-134B33C2E50F}" sibTransId="{526F5D72-22BD-46AF-B2B0-B146ACA6BC1A}"/>
    <dgm:cxn modelId="{7CED3984-976C-491C-801D-E555114A8FBC}" type="presOf" srcId="{526F5D72-22BD-46AF-B2B0-B146ACA6BC1A}" destId="{E01AB89F-C416-4950-A90F-466366B6CC43}" srcOrd="0" destOrd="0" presId="urn:microsoft.com/office/officeart/2005/8/layout/gear1"/>
    <dgm:cxn modelId="{ADB5974C-ED6B-4E97-90B1-AFE0F4F27CCF}" type="presOf" srcId="{0DC2C132-40AA-47FF-B16C-10B6F007CC55}" destId="{E7F2415D-D4EB-4E05-BDB3-B126566BC51A}" srcOrd="1" destOrd="0" presId="urn:microsoft.com/office/officeart/2005/8/layout/gear1"/>
    <dgm:cxn modelId="{B35CE1D6-CEDC-4561-B41A-232E573891DD}" type="presOf" srcId="{E8B4BC8F-9232-41A2-930F-0FADBBCB5FD1}" destId="{67D6499A-4860-49F7-AA44-4268C06B13CF}" srcOrd="0" destOrd="0" presId="urn:microsoft.com/office/officeart/2005/8/layout/gear1"/>
    <dgm:cxn modelId="{AE533780-E9BB-4255-AAA8-1108B2B738C0}" type="presOf" srcId="{D2B7C853-DF74-457D-B4D7-AD4AA7290AFA}" destId="{1FD6F9D6-96AE-4A84-A3A4-42B7B1EB6E56}" srcOrd="1" destOrd="0" presId="urn:microsoft.com/office/officeart/2005/8/layout/gear1"/>
    <dgm:cxn modelId="{0E360AFE-32C6-4EF7-91A0-EB9D32B10B2C}" type="presOf" srcId="{D2B7C853-DF74-457D-B4D7-AD4AA7290AFA}" destId="{53BCA462-DC03-44FA-9288-CE532ACAB893}" srcOrd="2" destOrd="0" presId="urn:microsoft.com/office/officeart/2005/8/layout/gear1"/>
    <dgm:cxn modelId="{A06F08F5-F676-485F-AB32-1FF7720B9A7B}" type="presOf" srcId="{1E54D034-8929-4657-84DF-F52C67EDF4A0}" destId="{575D0394-13AD-4EC9-B2BF-EA87BCEB8783}" srcOrd="0" destOrd="0" presId="urn:microsoft.com/office/officeart/2005/8/layout/gear1"/>
    <dgm:cxn modelId="{6C93F7A6-6ECC-411F-90DC-0345635FBD1D}" type="presOf" srcId="{1E54D034-8929-4657-84DF-F52C67EDF4A0}" destId="{7CA093B3-6BC2-4C5A-99EB-5912B92B1046}" srcOrd="2" destOrd="0" presId="urn:microsoft.com/office/officeart/2005/8/layout/gear1"/>
    <dgm:cxn modelId="{AA475930-8E06-455E-B1BE-C965C7305198}" type="presOf" srcId="{C8317C02-9A5D-4F7C-BBB8-9EFFC3C04441}" destId="{F41ACD87-B12F-4960-821C-997C727A8A35}" srcOrd="0" destOrd="0" presId="urn:microsoft.com/office/officeart/2005/8/layout/gear1"/>
    <dgm:cxn modelId="{3AE2D30C-3C8C-46D6-BC8C-42E6173052FB}" type="presParOf" srcId="{C0FE8B56-FA9A-40A3-8A68-DE5639AC3AD6}" destId="{9BFDDA2F-B17B-43B4-BFB7-BC7C073E7878}" srcOrd="0" destOrd="0" presId="urn:microsoft.com/office/officeart/2005/8/layout/gear1"/>
    <dgm:cxn modelId="{398EFB1D-E897-40F4-B323-42B51FCA3F16}" type="presParOf" srcId="{C0FE8B56-FA9A-40A3-8A68-DE5639AC3AD6}" destId="{1FD6F9D6-96AE-4A84-A3A4-42B7B1EB6E56}" srcOrd="1" destOrd="0" presId="urn:microsoft.com/office/officeart/2005/8/layout/gear1"/>
    <dgm:cxn modelId="{027836AE-6881-4762-9400-4F4FE7CAE55F}" type="presParOf" srcId="{C0FE8B56-FA9A-40A3-8A68-DE5639AC3AD6}" destId="{53BCA462-DC03-44FA-9288-CE532ACAB893}" srcOrd="2" destOrd="0" presId="urn:microsoft.com/office/officeart/2005/8/layout/gear1"/>
    <dgm:cxn modelId="{B57D0D96-E6CD-457B-8EC8-050DB3FD86E3}" type="presParOf" srcId="{C0FE8B56-FA9A-40A3-8A68-DE5639AC3AD6}" destId="{575D0394-13AD-4EC9-B2BF-EA87BCEB8783}" srcOrd="3" destOrd="0" presId="urn:microsoft.com/office/officeart/2005/8/layout/gear1"/>
    <dgm:cxn modelId="{001C6025-132E-4F28-ACFC-C6BDC68D5C53}" type="presParOf" srcId="{C0FE8B56-FA9A-40A3-8A68-DE5639AC3AD6}" destId="{4DA77783-9022-44B0-BC63-50BB92B6CCD3}" srcOrd="4" destOrd="0" presId="urn:microsoft.com/office/officeart/2005/8/layout/gear1"/>
    <dgm:cxn modelId="{160034A7-6733-4893-9AAF-A0802D521697}" type="presParOf" srcId="{C0FE8B56-FA9A-40A3-8A68-DE5639AC3AD6}" destId="{7CA093B3-6BC2-4C5A-99EB-5912B92B1046}" srcOrd="5" destOrd="0" presId="urn:microsoft.com/office/officeart/2005/8/layout/gear1"/>
    <dgm:cxn modelId="{C18B9B58-7C29-4A7E-9403-31325B08A095}" type="presParOf" srcId="{C0FE8B56-FA9A-40A3-8A68-DE5639AC3AD6}" destId="{E8AD75BC-DED6-40A5-96C8-D5E8DEC5E1F8}" srcOrd="6" destOrd="0" presId="urn:microsoft.com/office/officeart/2005/8/layout/gear1"/>
    <dgm:cxn modelId="{8357006A-5A73-45C6-9011-76513915EAA9}" type="presParOf" srcId="{C0FE8B56-FA9A-40A3-8A68-DE5639AC3AD6}" destId="{E7F2415D-D4EB-4E05-BDB3-B126566BC51A}" srcOrd="7" destOrd="0" presId="urn:microsoft.com/office/officeart/2005/8/layout/gear1"/>
    <dgm:cxn modelId="{C675CBEC-EBD0-46BE-A3BA-7AE202DA19F6}" type="presParOf" srcId="{C0FE8B56-FA9A-40A3-8A68-DE5639AC3AD6}" destId="{15095156-306A-4CFC-ABAA-D42D5499BC07}" srcOrd="8" destOrd="0" presId="urn:microsoft.com/office/officeart/2005/8/layout/gear1"/>
    <dgm:cxn modelId="{6118D218-1609-40AB-992B-62192208395F}" type="presParOf" srcId="{C0FE8B56-FA9A-40A3-8A68-DE5639AC3AD6}" destId="{958B3909-9035-4903-9F0B-C3243E45BE15}" srcOrd="9" destOrd="0" presId="urn:microsoft.com/office/officeart/2005/8/layout/gear1"/>
    <dgm:cxn modelId="{EF27B61B-6411-4640-ACB2-FAF0E1ED0709}" type="presParOf" srcId="{C0FE8B56-FA9A-40A3-8A68-DE5639AC3AD6}" destId="{F41ACD87-B12F-4960-821C-997C727A8A35}" srcOrd="10" destOrd="0" presId="urn:microsoft.com/office/officeart/2005/8/layout/gear1"/>
    <dgm:cxn modelId="{5D942B49-53B9-4B32-AEC4-9F5B661720C4}" type="presParOf" srcId="{C0FE8B56-FA9A-40A3-8A68-DE5639AC3AD6}" destId="{E01AB89F-C416-4950-A90F-466366B6CC43}" srcOrd="11" destOrd="0" presId="urn:microsoft.com/office/officeart/2005/8/layout/gear1"/>
    <dgm:cxn modelId="{03EF0C12-515E-4CEB-91AE-E832BF3AE0FC}" type="presParOf" srcId="{C0FE8B56-FA9A-40A3-8A68-DE5639AC3AD6}" destId="{67D6499A-4860-49F7-AA44-4268C06B13CF}" srcOrd="12" destOrd="0" presId="urn:microsoft.com/office/officeart/2005/8/layout/gear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B4482A5-83DF-43E3-8600-CF1357392881}" type="doc">
      <dgm:prSet loTypeId="urn:microsoft.com/office/officeart/2005/8/layout/chevron2" loCatId="process" qsTypeId="urn:microsoft.com/office/officeart/2005/8/quickstyle/simple1" qsCatId="simple" csTypeId="urn:microsoft.com/office/officeart/2005/8/colors/accent2_3" csCatId="accent2" phldr="1"/>
      <dgm:spPr/>
      <dgm:t>
        <a:bodyPr/>
        <a:lstStyle/>
        <a:p>
          <a:endParaRPr lang="en-ZA"/>
        </a:p>
      </dgm:t>
    </dgm:pt>
    <dgm:pt modelId="{393024B7-B8CA-4B5B-A21A-50D78ED670D0}">
      <dgm:prSet phldrT="[Text]" phldr="1"/>
      <dgm:spPr/>
      <dgm:t>
        <a:bodyPr/>
        <a:lstStyle/>
        <a:p>
          <a:endParaRPr lang="en-ZA" dirty="0"/>
        </a:p>
      </dgm:t>
    </dgm:pt>
    <dgm:pt modelId="{A70907A7-D75B-4498-9BDB-C6B35608B193}" type="parTrans" cxnId="{7D4C1FEE-01C7-477F-9259-D901CCE00AE7}">
      <dgm:prSet/>
      <dgm:spPr/>
      <dgm:t>
        <a:bodyPr/>
        <a:lstStyle/>
        <a:p>
          <a:endParaRPr lang="en-ZA"/>
        </a:p>
      </dgm:t>
    </dgm:pt>
    <dgm:pt modelId="{94FCB33D-013F-4C2C-9265-D7B9E37839FC}" type="sibTrans" cxnId="{7D4C1FEE-01C7-477F-9259-D901CCE00AE7}">
      <dgm:prSet/>
      <dgm:spPr/>
      <dgm:t>
        <a:bodyPr/>
        <a:lstStyle/>
        <a:p>
          <a:endParaRPr lang="en-ZA"/>
        </a:p>
      </dgm:t>
    </dgm:pt>
    <dgm:pt modelId="{817E7A54-6C2E-4B00-A4AA-B6AA45CBB469}">
      <dgm:prSet phldrT="[Text]" phldr="1"/>
      <dgm:spPr/>
      <dgm:t>
        <a:bodyPr/>
        <a:lstStyle/>
        <a:p>
          <a:endParaRPr lang="en-ZA" dirty="0"/>
        </a:p>
      </dgm:t>
    </dgm:pt>
    <dgm:pt modelId="{FBA64F93-2792-42E1-BB07-78408705D6D1}" type="parTrans" cxnId="{FDCCC066-E9DC-4F6D-8494-C6024BCC6B77}">
      <dgm:prSet/>
      <dgm:spPr/>
      <dgm:t>
        <a:bodyPr/>
        <a:lstStyle/>
        <a:p>
          <a:endParaRPr lang="en-ZA"/>
        </a:p>
      </dgm:t>
    </dgm:pt>
    <dgm:pt modelId="{1981303F-5F02-4E9E-976D-2E103BE2CDB5}" type="sibTrans" cxnId="{FDCCC066-E9DC-4F6D-8494-C6024BCC6B77}">
      <dgm:prSet/>
      <dgm:spPr/>
      <dgm:t>
        <a:bodyPr/>
        <a:lstStyle/>
        <a:p>
          <a:endParaRPr lang="en-ZA"/>
        </a:p>
      </dgm:t>
    </dgm:pt>
    <dgm:pt modelId="{50869BF6-28F7-426E-ACAA-2353EA013165}">
      <dgm:prSet phldrT="[Text]"/>
      <dgm:spPr/>
      <dgm:t>
        <a:bodyPr/>
        <a:lstStyle/>
        <a:p>
          <a:r>
            <a:rPr lang="en-ZA" dirty="0" smtClean="0"/>
            <a:t>COSTING</a:t>
          </a:r>
          <a:endParaRPr lang="en-ZA" dirty="0"/>
        </a:p>
      </dgm:t>
    </dgm:pt>
    <dgm:pt modelId="{2FB50453-984F-4585-8833-99EEEFCC2AE8}" type="parTrans" cxnId="{0AD7EC02-DC88-4DE5-86AB-AC6F483E6FB8}">
      <dgm:prSet/>
      <dgm:spPr/>
      <dgm:t>
        <a:bodyPr/>
        <a:lstStyle/>
        <a:p>
          <a:endParaRPr lang="en-ZA"/>
        </a:p>
      </dgm:t>
    </dgm:pt>
    <dgm:pt modelId="{96678372-6331-4CB5-AA8D-186E607ECF75}" type="sibTrans" cxnId="{0AD7EC02-DC88-4DE5-86AB-AC6F483E6FB8}">
      <dgm:prSet/>
      <dgm:spPr/>
      <dgm:t>
        <a:bodyPr/>
        <a:lstStyle/>
        <a:p>
          <a:endParaRPr lang="en-ZA"/>
        </a:p>
      </dgm:t>
    </dgm:pt>
    <dgm:pt modelId="{432F1630-78F4-4157-ACA9-501B74E26386}">
      <dgm:prSet phldrT="[Text]" phldr="1"/>
      <dgm:spPr/>
      <dgm:t>
        <a:bodyPr/>
        <a:lstStyle/>
        <a:p>
          <a:endParaRPr lang="en-ZA" dirty="0"/>
        </a:p>
      </dgm:t>
    </dgm:pt>
    <dgm:pt modelId="{7B436FB1-4F90-407F-9A97-3B6A0A615B51}" type="parTrans" cxnId="{3342C055-1709-448C-BFD8-464A07BD83E9}">
      <dgm:prSet/>
      <dgm:spPr/>
      <dgm:t>
        <a:bodyPr/>
        <a:lstStyle/>
        <a:p>
          <a:endParaRPr lang="en-ZA"/>
        </a:p>
      </dgm:t>
    </dgm:pt>
    <dgm:pt modelId="{46422D48-413E-4BF0-A38F-FB2B3530484D}" type="sibTrans" cxnId="{3342C055-1709-448C-BFD8-464A07BD83E9}">
      <dgm:prSet/>
      <dgm:spPr/>
      <dgm:t>
        <a:bodyPr/>
        <a:lstStyle/>
        <a:p>
          <a:endParaRPr lang="en-ZA"/>
        </a:p>
      </dgm:t>
    </dgm:pt>
    <dgm:pt modelId="{8BC05F1C-6906-4911-8E50-1C671FF4C0EF}">
      <dgm:prSet phldrT="[Text]"/>
      <dgm:spPr/>
      <dgm:t>
        <a:bodyPr/>
        <a:lstStyle/>
        <a:p>
          <a:r>
            <a:rPr lang="en-ZA" dirty="0" smtClean="0"/>
            <a:t>MSC</a:t>
          </a:r>
          <a:endParaRPr lang="en-ZA" dirty="0"/>
        </a:p>
      </dgm:t>
    </dgm:pt>
    <dgm:pt modelId="{F65812CC-FBA4-4B5A-BAB8-71A3185A5FFA}" type="parTrans" cxnId="{FCDD800F-0548-4357-A04C-F46895627BE3}">
      <dgm:prSet/>
      <dgm:spPr/>
      <dgm:t>
        <a:bodyPr/>
        <a:lstStyle/>
        <a:p>
          <a:endParaRPr lang="en-ZA"/>
        </a:p>
      </dgm:t>
    </dgm:pt>
    <dgm:pt modelId="{42B9F331-BB88-4BAF-AC41-FE560FEF7143}" type="sibTrans" cxnId="{FCDD800F-0548-4357-A04C-F46895627BE3}">
      <dgm:prSet/>
      <dgm:spPr/>
      <dgm:t>
        <a:bodyPr/>
        <a:lstStyle/>
        <a:p>
          <a:endParaRPr lang="en-ZA"/>
        </a:p>
      </dgm:t>
    </dgm:pt>
    <dgm:pt modelId="{FBF55701-485E-4BBF-ABCE-C2A03FE5FCB8}">
      <dgm:prSet phldrT="[Text]"/>
      <dgm:spPr/>
      <dgm:t>
        <a:bodyPr/>
        <a:lstStyle/>
        <a:p>
          <a:endParaRPr lang="en-ZA" dirty="0"/>
        </a:p>
      </dgm:t>
    </dgm:pt>
    <dgm:pt modelId="{61B65C2F-8BB7-490C-9697-7B5E615E74C6}" type="parTrans" cxnId="{2B839CDE-2A62-4E33-8532-896846032875}">
      <dgm:prSet/>
      <dgm:spPr/>
      <dgm:t>
        <a:bodyPr/>
        <a:lstStyle/>
        <a:p>
          <a:endParaRPr lang="en-ZA"/>
        </a:p>
      </dgm:t>
    </dgm:pt>
    <dgm:pt modelId="{4C5AC4D5-FD0C-4FF8-90BD-3A2AA0E74550}" type="sibTrans" cxnId="{2B839CDE-2A62-4E33-8532-896846032875}">
      <dgm:prSet/>
      <dgm:spPr/>
      <dgm:t>
        <a:bodyPr/>
        <a:lstStyle/>
        <a:p>
          <a:endParaRPr lang="en-ZA"/>
        </a:p>
      </dgm:t>
    </dgm:pt>
    <dgm:pt modelId="{9DBE92C9-B820-4320-AC8E-38A2E911BDB4}">
      <dgm:prSet phldrT="[Text]"/>
      <dgm:spPr/>
      <dgm:t>
        <a:bodyPr/>
        <a:lstStyle/>
        <a:p>
          <a:endParaRPr lang="en-ZA" dirty="0"/>
        </a:p>
      </dgm:t>
    </dgm:pt>
    <dgm:pt modelId="{1CE27A92-51D3-4293-9781-F1198D72702D}" type="parTrans" cxnId="{6BD8C03F-0AA5-4B26-81E6-1F866815CB50}">
      <dgm:prSet/>
      <dgm:spPr/>
      <dgm:t>
        <a:bodyPr/>
        <a:lstStyle/>
        <a:p>
          <a:endParaRPr lang="en-ZA"/>
        </a:p>
      </dgm:t>
    </dgm:pt>
    <dgm:pt modelId="{6FE4D33A-2B34-4A60-8302-1B925BAE34E2}" type="sibTrans" cxnId="{6BD8C03F-0AA5-4B26-81E6-1F866815CB50}">
      <dgm:prSet/>
      <dgm:spPr/>
      <dgm:t>
        <a:bodyPr/>
        <a:lstStyle/>
        <a:p>
          <a:endParaRPr lang="en-ZA"/>
        </a:p>
      </dgm:t>
    </dgm:pt>
    <dgm:pt modelId="{F9453EF2-9C7B-49A4-A9AB-B6987518BC2F}">
      <dgm:prSet phldrT="[Text]"/>
      <dgm:spPr/>
      <dgm:t>
        <a:bodyPr/>
        <a:lstStyle/>
        <a:p>
          <a:endParaRPr lang="en-ZA" dirty="0"/>
        </a:p>
      </dgm:t>
    </dgm:pt>
    <dgm:pt modelId="{DC1B66C3-68F6-4455-9A68-01F181AC51F2}" type="parTrans" cxnId="{17C7CC2F-3B68-431A-B941-52CC89D61592}">
      <dgm:prSet/>
      <dgm:spPr/>
      <dgm:t>
        <a:bodyPr/>
        <a:lstStyle/>
        <a:p>
          <a:endParaRPr lang="en-ZA"/>
        </a:p>
      </dgm:t>
    </dgm:pt>
    <dgm:pt modelId="{24209A30-731D-4041-BFC3-B1D40EF480CE}" type="sibTrans" cxnId="{17C7CC2F-3B68-431A-B941-52CC89D61592}">
      <dgm:prSet/>
      <dgm:spPr/>
      <dgm:t>
        <a:bodyPr/>
        <a:lstStyle/>
        <a:p>
          <a:endParaRPr lang="en-ZA"/>
        </a:p>
      </dgm:t>
    </dgm:pt>
    <dgm:pt modelId="{EB71476C-38BD-4C16-AFCB-F5E4C43B1B06}">
      <dgm:prSet/>
      <dgm:spPr/>
      <dgm:t>
        <a:bodyPr/>
        <a:lstStyle/>
        <a:p>
          <a:r>
            <a:rPr lang="en-ZA" dirty="0" smtClean="0"/>
            <a:t>FUND</a:t>
          </a:r>
          <a:endParaRPr lang="en-ZA" dirty="0"/>
        </a:p>
      </dgm:t>
    </dgm:pt>
    <dgm:pt modelId="{756AA3FF-B6C7-4DF5-A6CE-DBE63B980023}" type="parTrans" cxnId="{9986EC10-440E-4550-84F6-4174804E8B0F}">
      <dgm:prSet/>
      <dgm:spPr/>
      <dgm:t>
        <a:bodyPr/>
        <a:lstStyle/>
        <a:p>
          <a:endParaRPr lang="en-ZA"/>
        </a:p>
      </dgm:t>
    </dgm:pt>
    <dgm:pt modelId="{68CCFBD9-05EF-4B42-8367-650333EDFA93}" type="sibTrans" cxnId="{9986EC10-440E-4550-84F6-4174804E8B0F}">
      <dgm:prSet/>
      <dgm:spPr/>
      <dgm:t>
        <a:bodyPr/>
        <a:lstStyle/>
        <a:p>
          <a:endParaRPr lang="en-ZA"/>
        </a:p>
      </dgm:t>
    </dgm:pt>
    <dgm:pt modelId="{FA5EDFC9-EB59-4624-944F-70113EB37ECA}">
      <dgm:prSet/>
      <dgm:spPr/>
      <dgm:t>
        <a:bodyPr/>
        <a:lstStyle/>
        <a:p>
          <a:r>
            <a:rPr lang="en-ZA" dirty="0" smtClean="0"/>
            <a:t>ITEM</a:t>
          </a:r>
          <a:endParaRPr lang="en-ZA" dirty="0"/>
        </a:p>
      </dgm:t>
    </dgm:pt>
    <dgm:pt modelId="{5E5E7607-E87D-497E-A1A9-335160355CFF}" type="parTrans" cxnId="{EB808681-07C9-4C24-AE4C-B48B4FED59E2}">
      <dgm:prSet/>
      <dgm:spPr/>
      <dgm:t>
        <a:bodyPr/>
        <a:lstStyle/>
        <a:p>
          <a:endParaRPr lang="en-ZA"/>
        </a:p>
      </dgm:t>
    </dgm:pt>
    <dgm:pt modelId="{04115AD1-18DF-44FF-BF86-CDFA036DF479}" type="sibTrans" cxnId="{EB808681-07C9-4C24-AE4C-B48B4FED59E2}">
      <dgm:prSet/>
      <dgm:spPr/>
      <dgm:t>
        <a:bodyPr/>
        <a:lstStyle/>
        <a:p>
          <a:endParaRPr lang="en-ZA"/>
        </a:p>
      </dgm:t>
    </dgm:pt>
    <dgm:pt modelId="{3D686438-AB2A-4B49-8F54-DC940ABE5B9B}">
      <dgm:prSet/>
      <dgm:spPr/>
      <dgm:t>
        <a:bodyPr/>
        <a:lstStyle/>
        <a:p>
          <a:r>
            <a:rPr lang="en-ZA" dirty="0" smtClean="0"/>
            <a:t>REGIONAL</a:t>
          </a:r>
          <a:endParaRPr lang="en-ZA" dirty="0"/>
        </a:p>
      </dgm:t>
    </dgm:pt>
    <dgm:pt modelId="{7FDEE28B-4280-485D-A948-99489C1DD26D}" type="parTrans" cxnId="{975E352F-4349-44D7-8A9F-1C9C2D7D3713}">
      <dgm:prSet/>
      <dgm:spPr/>
      <dgm:t>
        <a:bodyPr/>
        <a:lstStyle/>
        <a:p>
          <a:endParaRPr lang="en-ZA"/>
        </a:p>
      </dgm:t>
    </dgm:pt>
    <dgm:pt modelId="{A7FF7283-4463-4792-ACD1-6C096C91A6F2}" type="sibTrans" cxnId="{975E352F-4349-44D7-8A9F-1C9C2D7D3713}">
      <dgm:prSet/>
      <dgm:spPr/>
      <dgm:t>
        <a:bodyPr/>
        <a:lstStyle/>
        <a:p>
          <a:endParaRPr lang="en-ZA"/>
        </a:p>
      </dgm:t>
    </dgm:pt>
    <dgm:pt modelId="{6EC0B49A-5156-4307-B3FE-DE14C42235D5}">
      <dgm:prSet phldrT="[Text]"/>
      <dgm:spPr/>
      <dgm:t>
        <a:bodyPr/>
        <a:lstStyle/>
        <a:p>
          <a:r>
            <a:rPr lang="en-ZA" dirty="0" smtClean="0"/>
            <a:t>FUNCTION</a:t>
          </a:r>
          <a:endParaRPr lang="en-ZA" dirty="0"/>
        </a:p>
      </dgm:t>
    </dgm:pt>
    <dgm:pt modelId="{54224095-29D9-41F7-8504-A2BCEF2FC5F7}" type="sibTrans" cxnId="{DF232BF9-D90E-4655-A7E7-8966ADAC4BAA}">
      <dgm:prSet/>
      <dgm:spPr/>
      <dgm:t>
        <a:bodyPr/>
        <a:lstStyle/>
        <a:p>
          <a:endParaRPr lang="en-ZA"/>
        </a:p>
      </dgm:t>
    </dgm:pt>
    <dgm:pt modelId="{87D7AA48-8786-4EE2-90A4-BAE1942832FD}" type="parTrans" cxnId="{DF232BF9-D90E-4655-A7E7-8966ADAC4BAA}">
      <dgm:prSet/>
      <dgm:spPr/>
      <dgm:t>
        <a:bodyPr/>
        <a:lstStyle/>
        <a:p>
          <a:endParaRPr lang="en-ZA"/>
        </a:p>
      </dgm:t>
    </dgm:pt>
    <dgm:pt modelId="{A7378B91-4B7E-4FB0-812C-01018CBF0798}" type="pres">
      <dgm:prSet presAssocID="{7B4482A5-83DF-43E3-8600-CF1357392881}" presName="linearFlow" presStyleCnt="0">
        <dgm:presLayoutVars>
          <dgm:dir/>
          <dgm:animLvl val="lvl"/>
          <dgm:resizeHandles val="exact"/>
        </dgm:presLayoutVars>
      </dgm:prSet>
      <dgm:spPr/>
      <dgm:t>
        <a:bodyPr/>
        <a:lstStyle/>
        <a:p>
          <a:endParaRPr lang="en-ZA"/>
        </a:p>
      </dgm:t>
    </dgm:pt>
    <dgm:pt modelId="{48C97AE3-CD28-4B1A-8D2C-EC8BADE07572}" type="pres">
      <dgm:prSet presAssocID="{393024B7-B8CA-4B5B-A21A-50D78ED670D0}" presName="composite" presStyleCnt="0"/>
      <dgm:spPr/>
    </dgm:pt>
    <dgm:pt modelId="{34F883C7-8FD4-487F-991F-C3306283FF69}" type="pres">
      <dgm:prSet presAssocID="{393024B7-B8CA-4B5B-A21A-50D78ED670D0}" presName="parentText" presStyleLbl="alignNode1" presStyleIdx="0" presStyleCnt="6" custLinFactNeighborX="-13535" custLinFactNeighborY="-129">
        <dgm:presLayoutVars>
          <dgm:chMax val="1"/>
          <dgm:bulletEnabled val="1"/>
        </dgm:presLayoutVars>
      </dgm:prSet>
      <dgm:spPr/>
      <dgm:t>
        <a:bodyPr/>
        <a:lstStyle/>
        <a:p>
          <a:endParaRPr lang="en-ZA"/>
        </a:p>
      </dgm:t>
    </dgm:pt>
    <dgm:pt modelId="{B6075C6C-446F-4D55-9AEC-F7CE86E52A78}" type="pres">
      <dgm:prSet presAssocID="{393024B7-B8CA-4B5B-A21A-50D78ED670D0}" presName="descendantText" presStyleLbl="alignAcc1" presStyleIdx="0" presStyleCnt="6">
        <dgm:presLayoutVars>
          <dgm:bulletEnabled val="1"/>
        </dgm:presLayoutVars>
      </dgm:prSet>
      <dgm:spPr/>
      <dgm:t>
        <a:bodyPr/>
        <a:lstStyle/>
        <a:p>
          <a:endParaRPr lang="en-ZA"/>
        </a:p>
      </dgm:t>
    </dgm:pt>
    <dgm:pt modelId="{9933DF9B-8572-4A9F-A2BB-60E5B51A4871}" type="pres">
      <dgm:prSet presAssocID="{94FCB33D-013F-4C2C-9265-D7B9E37839FC}" presName="sp" presStyleCnt="0"/>
      <dgm:spPr/>
    </dgm:pt>
    <dgm:pt modelId="{7582BAE1-47B7-4436-9A42-1CE82FF567FD}" type="pres">
      <dgm:prSet presAssocID="{817E7A54-6C2E-4B00-A4AA-B6AA45CBB469}" presName="composite" presStyleCnt="0"/>
      <dgm:spPr/>
    </dgm:pt>
    <dgm:pt modelId="{43B388B6-F01A-485C-BE3B-7898B812B1FC}" type="pres">
      <dgm:prSet presAssocID="{817E7A54-6C2E-4B00-A4AA-B6AA45CBB469}" presName="parentText" presStyleLbl="alignNode1" presStyleIdx="1" presStyleCnt="6">
        <dgm:presLayoutVars>
          <dgm:chMax val="1"/>
          <dgm:bulletEnabled val="1"/>
        </dgm:presLayoutVars>
      </dgm:prSet>
      <dgm:spPr/>
      <dgm:t>
        <a:bodyPr/>
        <a:lstStyle/>
        <a:p>
          <a:endParaRPr lang="en-ZA"/>
        </a:p>
      </dgm:t>
    </dgm:pt>
    <dgm:pt modelId="{751D05CE-C0E8-455C-B66A-83481ECD0FCA}" type="pres">
      <dgm:prSet presAssocID="{817E7A54-6C2E-4B00-A4AA-B6AA45CBB469}" presName="descendantText" presStyleLbl="alignAcc1" presStyleIdx="1" presStyleCnt="6">
        <dgm:presLayoutVars>
          <dgm:bulletEnabled val="1"/>
        </dgm:presLayoutVars>
      </dgm:prSet>
      <dgm:spPr/>
      <dgm:t>
        <a:bodyPr/>
        <a:lstStyle/>
        <a:p>
          <a:endParaRPr lang="en-ZA"/>
        </a:p>
      </dgm:t>
    </dgm:pt>
    <dgm:pt modelId="{F840975F-DBE1-42F3-8318-8E53CE4B3DFE}" type="pres">
      <dgm:prSet presAssocID="{1981303F-5F02-4E9E-976D-2E103BE2CDB5}" presName="sp" presStyleCnt="0"/>
      <dgm:spPr/>
    </dgm:pt>
    <dgm:pt modelId="{24723303-536B-49C4-82A5-E720387E3A81}" type="pres">
      <dgm:prSet presAssocID="{9DBE92C9-B820-4320-AC8E-38A2E911BDB4}" presName="composite" presStyleCnt="0"/>
      <dgm:spPr/>
    </dgm:pt>
    <dgm:pt modelId="{D86AC1F6-1D5A-494D-91F4-2FD44B026685}" type="pres">
      <dgm:prSet presAssocID="{9DBE92C9-B820-4320-AC8E-38A2E911BDB4}" presName="parentText" presStyleLbl="alignNode1" presStyleIdx="2" presStyleCnt="6">
        <dgm:presLayoutVars>
          <dgm:chMax val="1"/>
          <dgm:bulletEnabled val="1"/>
        </dgm:presLayoutVars>
      </dgm:prSet>
      <dgm:spPr/>
      <dgm:t>
        <a:bodyPr/>
        <a:lstStyle/>
        <a:p>
          <a:endParaRPr lang="en-ZA"/>
        </a:p>
      </dgm:t>
    </dgm:pt>
    <dgm:pt modelId="{49E260A9-CE33-4831-B819-3528363EF075}" type="pres">
      <dgm:prSet presAssocID="{9DBE92C9-B820-4320-AC8E-38A2E911BDB4}" presName="descendantText" presStyleLbl="alignAcc1" presStyleIdx="2" presStyleCnt="6">
        <dgm:presLayoutVars>
          <dgm:bulletEnabled val="1"/>
        </dgm:presLayoutVars>
      </dgm:prSet>
      <dgm:spPr/>
      <dgm:t>
        <a:bodyPr/>
        <a:lstStyle/>
        <a:p>
          <a:endParaRPr lang="en-ZA"/>
        </a:p>
      </dgm:t>
    </dgm:pt>
    <dgm:pt modelId="{F1DDA9B4-C306-4F63-8C2C-5095C40637EB}" type="pres">
      <dgm:prSet presAssocID="{6FE4D33A-2B34-4A60-8302-1B925BAE34E2}" presName="sp" presStyleCnt="0"/>
      <dgm:spPr/>
    </dgm:pt>
    <dgm:pt modelId="{F42C8748-9A48-4BD3-929B-7615B884E750}" type="pres">
      <dgm:prSet presAssocID="{F9453EF2-9C7B-49A4-A9AB-B6987518BC2F}" presName="composite" presStyleCnt="0"/>
      <dgm:spPr/>
    </dgm:pt>
    <dgm:pt modelId="{7A9C4A36-E180-49F3-9CBE-230FF51EAC96}" type="pres">
      <dgm:prSet presAssocID="{F9453EF2-9C7B-49A4-A9AB-B6987518BC2F}" presName="parentText" presStyleLbl="alignNode1" presStyleIdx="3" presStyleCnt="6">
        <dgm:presLayoutVars>
          <dgm:chMax val="1"/>
          <dgm:bulletEnabled val="1"/>
        </dgm:presLayoutVars>
      </dgm:prSet>
      <dgm:spPr/>
      <dgm:t>
        <a:bodyPr/>
        <a:lstStyle/>
        <a:p>
          <a:endParaRPr lang="en-ZA"/>
        </a:p>
      </dgm:t>
    </dgm:pt>
    <dgm:pt modelId="{1679D8C5-627C-408D-9217-64430FA4CDAD}" type="pres">
      <dgm:prSet presAssocID="{F9453EF2-9C7B-49A4-A9AB-B6987518BC2F}" presName="descendantText" presStyleLbl="alignAcc1" presStyleIdx="3" presStyleCnt="6">
        <dgm:presLayoutVars>
          <dgm:bulletEnabled val="1"/>
        </dgm:presLayoutVars>
      </dgm:prSet>
      <dgm:spPr/>
      <dgm:t>
        <a:bodyPr/>
        <a:lstStyle/>
        <a:p>
          <a:endParaRPr lang="en-ZA"/>
        </a:p>
      </dgm:t>
    </dgm:pt>
    <dgm:pt modelId="{CDF66532-AE9E-44C9-8470-89FEED6D4BBF}" type="pres">
      <dgm:prSet presAssocID="{24209A30-731D-4041-BFC3-B1D40EF480CE}" presName="sp" presStyleCnt="0"/>
      <dgm:spPr/>
    </dgm:pt>
    <dgm:pt modelId="{7A95C745-9973-4892-89F9-CD56790BFF5C}" type="pres">
      <dgm:prSet presAssocID="{FBF55701-485E-4BBF-ABCE-C2A03FE5FCB8}" presName="composite" presStyleCnt="0"/>
      <dgm:spPr/>
    </dgm:pt>
    <dgm:pt modelId="{990CAD04-01C7-4EB9-842E-80A30C98905D}" type="pres">
      <dgm:prSet presAssocID="{FBF55701-485E-4BBF-ABCE-C2A03FE5FCB8}" presName="parentText" presStyleLbl="alignNode1" presStyleIdx="4" presStyleCnt="6">
        <dgm:presLayoutVars>
          <dgm:chMax val="1"/>
          <dgm:bulletEnabled val="1"/>
        </dgm:presLayoutVars>
      </dgm:prSet>
      <dgm:spPr/>
      <dgm:t>
        <a:bodyPr/>
        <a:lstStyle/>
        <a:p>
          <a:endParaRPr lang="en-ZA"/>
        </a:p>
      </dgm:t>
    </dgm:pt>
    <dgm:pt modelId="{A53676F7-A83C-4C66-BA3B-750818B1A2F0}" type="pres">
      <dgm:prSet presAssocID="{FBF55701-485E-4BBF-ABCE-C2A03FE5FCB8}" presName="descendantText" presStyleLbl="alignAcc1" presStyleIdx="4" presStyleCnt="6">
        <dgm:presLayoutVars>
          <dgm:bulletEnabled val="1"/>
        </dgm:presLayoutVars>
      </dgm:prSet>
      <dgm:spPr/>
      <dgm:t>
        <a:bodyPr/>
        <a:lstStyle/>
        <a:p>
          <a:endParaRPr lang="en-ZA"/>
        </a:p>
      </dgm:t>
    </dgm:pt>
    <dgm:pt modelId="{D1AEF9F4-1EBA-48F3-AEF5-0C9FD906D274}" type="pres">
      <dgm:prSet presAssocID="{4C5AC4D5-FD0C-4FF8-90BD-3A2AA0E74550}" presName="sp" presStyleCnt="0"/>
      <dgm:spPr/>
    </dgm:pt>
    <dgm:pt modelId="{C181E118-4B8F-4674-B827-C93A83B21218}" type="pres">
      <dgm:prSet presAssocID="{432F1630-78F4-4157-ACA9-501B74E26386}" presName="composite" presStyleCnt="0"/>
      <dgm:spPr/>
    </dgm:pt>
    <dgm:pt modelId="{EEB7FFB9-997E-4AC3-B6F0-A46F19DAACBC}" type="pres">
      <dgm:prSet presAssocID="{432F1630-78F4-4157-ACA9-501B74E26386}" presName="parentText" presStyleLbl="alignNode1" presStyleIdx="5" presStyleCnt="6">
        <dgm:presLayoutVars>
          <dgm:chMax val="1"/>
          <dgm:bulletEnabled val="1"/>
        </dgm:presLayoutVars>
      </dgm:prSet>
      <dgm:spPr/>
      <dgm:t>
        <a:bodyPr/>
        <a:lstStyle/>
        <a:p>
          <a:endParaRPr lang="en-ZA"/>
        </a:p>
      </dgm:t>
    </dgm:pt>
    <dgm:pt modelId="{4E76D4AE-9EF6-4327-B3A1-56801F908A38}" type="pres">
      <dgm:prSet presAssocID="{432F1630-78F4-4157-ACA9-501B74E26386}" presName="descendantText" presStyleLbl="alignAcc1" presStyleIdx="5" presStyleCnt="6">
        <dgm:presLayoutVars>
          <dgm:bulletEnabled val="1"/>
        </dgm:presLayoutVars>
      </dgm:prSet>
      <dgm:spPr/>
      <dgm:t>
        <a:bodyPr/>
        <a:lstStyle/>
        <a:p>
          <a:endParaRPr lang="en-ZA"/>
        </a:p>
      </dgm:t>
    </dgm:pt>
  </dgm:ptLst>
  <dgm:cxnLst>
    <dgm:cxn modelId="{FDCCC066-E9DC-4F6D-8494-C6024BCC6B77}" srcId="{7B4482A5-83DF-43E3-8600-CF1357392881}" destId="{817E7A54-6C2E-4B00-A4AA-B6AA45CBB469}" srcOrd="1" destOrd="0" parTransId="{FBA64F93-2792-42E1-BB07-78408705D6D1}" sibTransId="{1981303F-5F02-4E9E-976D-2E103BE2CDB5}"/>
    <dgm:cxn modelId="{1BBA4FE9-2A51-4AEB-A949-D72E541431E9}" type="presOf" srcId="{F9453EF2-9C7B-49A4-A9AB-B6987518BC2F}" destId="{7A9C4A36-E180-49F3-9CBE-230FF51EAC96}" srcOrd="0" destOrd="0" presId="urn:microsoft.com/office/officeart/2005/8/layout/chevron2"/>
    <dgm:cxn modelId="{975E352F-4349-44D7-8A9F-1C9C2D7D3713}" srcId="{F9453EF2-9C7B-49A4-A9AB-B6987518BC2F}" destId="{3D686438-AB2A-4B49-8F54-DC940ABE5B9B}" srcOrd="0" destOrd="0" parTransId="{7FDEE28B-4280-485D-A948-99489C1DD26D}" sibTransId="{A7FF7283-4463-4792-ACD1-6C096C91A6F2}"/>
    <dgm:cxn modelId="{DF232BF9-D90E-4655-A7E7-8966ADAC4BAA}" srcId="{393024B7-B8CA-4B5B-A21A-50D78ED670D0}" destId="{6EC0B49A-5156-4307-B3FE-DE14C42235D5}" srcOrd="0" destOrd="0" parTransId="{87D7AA48-8786-4EE2-90A4-BAE1942832FD}" sibTransId="{54224095-29D9-41F7-8504-A2BCEF2FC5F7}"/>
    <dgm:cxn modelId="{0AD7EC02-DC88-4DE5-86AB-AC6F483E6FB8}" srcId="{FBF55701-485E-4BBF-ABCE-C2A03FE5FCB8}" destId="{50869BF6-28F7-426E-ACAA-2353EA013165}" srcOrd="0" destOrd="0" parTransId="{2FB50453-984F-4585-8833-99EEEFCC2AE8}" sibTransId="{96678372-6331-4CB5-AA8D-186E607ECF75}"/>
    <dgm:cxn modelId="{D3410505-5EEF-441E-98D3-613FEC454273}" type="presOf" srcId="{FA5EDFC9-EB59-4624-944F-70113EB37ECA}" destId="{49E260A9-CE33-4831-B819-3528363EF075}" srcOrd="0" destOrd="0" presId="urn:microsoft.com/office/officeart/2005/8/layout/chevron2"/>
    <dgm:cxn modelId="{2B839CDE-2A62-4E33-8532-896846032875}" srcId="{7B4482A5-83DF-43E3-8600-CF1357392881}" destId="{FBF55701-485E-4BBF-ABCE-C2A03FE5FCB8}" srcOrd="4" destOrd="0" parTransId="{61B65C2F-8BB7-490C-9697-7B5E615E74C6}" sibTransId="{4C5AC4D5-FD0C-4FF8-90BD-3A2AA0E74550}"/>
    <dgm:cxn modelId="{BBC75412-9689-4FD0-83EA-2305D0F238F2}" type="presOf" srcId="{9DBE92C9-B820-4320-AC8E-38A2E911BDB4}" destId="{D86AC1F6-1D5A-494D-91F4-2FD44B026685}" srcOrd="0" destOrd="0" presId="urn:microsoft.com/office/officeart/2005/8/layout/chevron2"/>
    <dgm:cxn modelId="{805889D9-CB8E-476A-889A-42A741FE9E09}" type="presOf" srcId="{6EC0B49A-5156-4307-B3FE-DE14C42235D5}" destId="{B6075C6C-446F-4D55-9AEC-F7CE86E52A78}" srcOrd="0" destOrd="0" presId="urn:microsoft.com/office/officeart/2005/8/layout/chevron2"/>
    <dgm:cxn modelId="{EB808681-07C9-4C24-AE4C-B48B4FED59E2}" srcId="{9DBE92C9-B820-4320-AC8E-38A2E911BDB4}" destId="{FA5EDFC9-EB59-4624-944F-70113EB37ECA}" srcOrd="0" destOrd="0" parTransId="{5E5E7607-E87D-497E-A1A9-335160355CFF}" sibTransId="{04115AD1-18DF-44FF-BF86-CDFA036DF479}"/>
    <dgm:cxn modelId="{17C7CC2F-3B68-431A-B941-52CC89D61592}" srcId="{7B4482A5-83DF-43E3-8600-CF1357392881}" destId="{F9453EF2-9C7B-49A4-A9AB-B6987518BC2F}" srcOrd="3" destOrd="0" parTransId="{DC1B66C3-68F6-4455-9A68-01F181AC51F2}" sibTransId="{24209A30-731D-4041-BFC3-B1D40EF480CE}"/>
    <dgm:cxn modelId="{B9AAF917-3B0A-4C52-9E5E-5D7977D726EF}" type="presOf" srcId="{7B4482A5-83DF-43E3-8600-CF1357392881}" destId="{A7378B91-4B7E-4FB0-812C-01018CBF0798}" srcOrd="0" destOrd="0" presId="urn:microsoft.com/office/officeart/2005/8/layout/chevron2"/>
    <dgm:cxn modelId="{7D4C1FEE-01C7-477F-9259-D901CCE00AE7}" srcId="{7B4482A5-83DF-43E3-8600-CF1357392881}" destId="{393024B7-B8CA-4B5B-A21A-50D78ED670D0}" srcOrd="0" destOrd="0" parTransId="{A70907A7-D75B-4498-9BDB-C6B35608B193}" sibTransId="{94FCB33D-013F-4C2C-9265-D7B9E37839FC}"/>
    <dgm:cxn modelId="{AA169402-6243-4D08-9C53-824DD90D4E77}" type="presOf" srcId="{393024B7-B8CA-4B5B-A21A-50D78ED670D0}" destId="{34F883C7-8FD4-487F-991F-C3306283FF69}" srcOrd="0" destOrd="0" presId="urn:microsoft.com/office/officeart/2005/8/layout/chevron2"/>
    <dgm:cxn modelId="{C6639906-63FE-4732-B581-C1AD46A01DC4}" type="presOf" srcId="{817E7A54-6C2E-4B00-A4AA-B6AA45CBB469}" destId="{43B388B6-F01A-485C-BE3B-7898B812B1FC}" srcOrd="0" destOrd="0" presId="urn:microsoft.com/office/officeart/2005/8/layout/chevron2"/>
    <dgm:cxn modelId="{6BD8C03F-0AA5-4B26-81E6-1F866815CB50}" srcId="{7B4482A5-83DF-43E3-8600-CF1357392881}" destId="{9DBE92C9-B820-4320-AC8E-38A2E911BDB4}" srcOrd="2" destOrd="0" parTransId="{1CE27A92-51D3-4293-9781-F1198D72702D}" sibTransId="{6FE4D33A-2B34-4A60-8302-1B925BAE34E2}"/>
    <dgm:cxn modelId="{42DD6C93-6A77-4ABF-8BFE-C19C741B5164}" type="presOf" srcId="{3D686438-AB2A-4B49-8F54-DC940ABE5B9B}" destId="{1679D8C5-627C-408D-9217-64430FA4CDAD}" srcOrd="0" destOrd="0" presId="urn:microsoft.com/office/officeart/2005/8/layout/chevron2"/>
    <dgm:cxn modelId="{A04E3B90-AC33-44E9-BE53-173C29380364}" type="presOf" srcId="{432F1630-78F4-4157-ACA9-501B74E26386}" destId="{EEB7FFB9-997E-4AC3-B6F0-A46F19DAACBC}" srcOrd="0" destOrd="0" presId="urn:microsoft.com/office/officeart/2005/8/layout/chevron2"/>
    <dgm:cxn modelId="{E84540B6-B928-4096-9C91-23997CD62BCA}" type="presOf" srcId="{8BC05F1C-6906-4911-8E50-1C671FF4C0EF}" destId="{4E76D4AE-9EF6-4327-B3A1-56801F908A38}" srcOrd="0" destOrd="0" presId="urn:microsoft.com/office/officeart/2005/8/layout/chevron2"/>
    <dgm:cxn modelId="{9986EC10-440E-4550-84F6-4174804E8B0F}" srcId="{817E7A54-6C2E-4B00-A4AA-B6AA45CBB469}" destId="{EB71476C-38BD-4C16-AFCB-F5E4C43B1B06}" srcOrd="0" destOrd="0" parTransId="{756AA3FF-B6C7-4DF5-A6CE-DBE63B980023}" sibTransId="{68CCFBD9-05EF-4B42-8367-650333EDFA93}"/>
    <dgm:cxn modelId="{451F7CDC-E0C2-4828-B825-24FC606E648C}" type="presOf" srcId="{FBF55701-485E-4BBF-ABCE-C2A03FE5FCB8}" destId="{990CAD04-01C7-4EB9-842E-80A30C98905D}" srcOrd="0" destOrd="0" presId="urn:microsoft.com/office/officeart/2005/8/layout/chevron2"/>
    <dgm:cxn modelId="{FCDD800F-0548-4357-A04C-F46895627BE3}" srcId="{432F1630-78F4-4157-ACA9-501B74E26386}" destId="{8BC05F1C-6906-4911-8E50-1C671FF4C0EF}" srcOrd="0" destOrd="0" parTransId="{F65812CC-FBA4-4B5A-BAB8-71A3185A5FFA}" sibTransId="{42B9F331-BB88-4BAF-AC41-FE560FEF7143}"/>
    <dgm:cxn modelId="{3342C055-1709-448C-BFD8-464A07BD83E9}" srcId="{7B4482A5-83DF-43E3-8600-CF1357392881}" destId="{432F1630-78F4-4157-ACA9-501B74E26386}" srcOrd="5" destOrd="0" parTransId="{7B436FB1-4F90-407F-9A97-3B6A0A615B51}" sibTransId="{46422D48-413E-4BF0-A38F-FB2B3530484D}"/>
    <dgm:cxn modelId="{73385172-573C-43D9-A457-79E3E69950E1}" type="presOf" srcId="{EB71476C-38BD-4C16-AFCB-F5E4C43B1B06}" destId="{751D05CE-C0E8-455C-B66A-83481ECD0FCA}" srcOrd="0" destOrd="0" presId="urn:microsoft.com/office/officeart/2005/8/layout/chevron2"/>
    <dgm:cxn modelId="{E2062EE7-11FE-4D0A-A082-0FBBA2E6504A}" type="presOf" srcId="{50869BF6-28F7-426E-ACAA-2353EA013165}" destId="{A53676F7-A83C-4C66-BA3B-750818B1A2F0}" srcOrd="0" destOrd="0" presId="urn:microsoft.com/office/officeart/2005/8/layout/chevron2"/>
    <dgm:cxn modelId="{763BADD6-8192-4795-97D9-ECDA6A8764E2}" type="presParOf" srcId="{A7378B91-4B7E-4FB0-812C-01018CBF0798}" destId="{48C97AE3-CD28-4B1A-8D2C-EC8BADE07572}" srcOrd="0" destOrd="0" presId="urn:microsoft.com/office/officeart/2005/8/layout/chevron2"/>
    <dgm:cxn modelId="{5D14B455-F149-47F6-B991-BAE3D49381A6}" type="presParOf" srcId="{48C97AE3-CD28-4B1A-8D2C-EC8BADE07572}" destId="{34F883C7-8FD4-487F-991F-C3306283FF69}" srcOrd="0" destOrd="0" presId="urn:microsoft.com/office/officeart/2005/8/layout/chevron2"/>
    <dgm:cxn modelId="{271224CA-6FD2-46E4-8EC2-1C32C7CDD319}" type="presParOf" srcId="{48C97AE3-CD28-4B1A-8D2C-EC8BADE07572}" destId="{B6075C6C-446F-4D55-9AEC-F7CE86E52A78}" srcOrd="1" destOrd="0" presId="urn:microsoft.com/office/officeart/2005/8/layout/chevron2"/>
    <dgm:cxn modelId="{13816485-A042-41B9-A746-BFDE8C26BF90}" type="presParOf" srcId="{A7378B91-4B7E-4FB0-812C-01018CBF0798}" destId="{9933DF9B-8572-4A9F-A2BB-60E5B51A4871}" srcOrd="1" destOrd="0" presId="urn:microsoft.com/office/officeart/2005/8/layout/chevron2"/>
    <dgm:cxn modelId="{B8B39CF4-737A-42D6-B376-EB6631C423D6}" type="presParOf" srcId="{A7378B91-4B7E-4FB0-812C-01018CBF0798}" destId="{7582BAE1-47B7-4436-9A42-1CE82FF567FD}" srcOrd="2" destOrd="0" presId="urn:microsoft.com/office/officeart/2005/8/layout/chevron2"/>
    <dgm:cxn modelId="{A4B3D1A1-4730-4E0A-B720-12B0719740CE}" type="presParOf" srcId="{7582BAE1-47B7-4436-9A42-1CE82FF567FD}" destId="{43B388B6-F01A-485C-BE3B-7898B812B1FC}" srcOrd="0" destOrd="0" presId="urn:microsoft.com/office/officeart/2005/8/layout/chevron2"/>
    <dgm:cxn modelId="{2408A3F5-0168-4CE9-89BD-DD0766009785}" type="presParOf" srcId="{7582BAE1-47B7-4436-9A42-1CE82FF567FD}" destId="{751D05CE-C0E8-455C-B66A-83481ECD0FCA}" srcOrd="1" destOrd="0" presId="urn:microsoft.com/office/officeart/2005/8/layout/chevron2"/>
    <dgm:cxn modelId="{9835F002-81D6-4109-9744-38AEC45B95BC}" type="presParOf" srcId="{A7378B91-4B7E-4FB0-812C-01018CBF0798}" destId="{F840975F-DBE1-42F3-8318-8E53CE4B3DFE}" srcOrd="3" destOrd="0" presId="urn:microsoft.com/office/officeart/2005/8/layout/chevron2"/>
    <dgm:cxn modelId="{247E1B1A-0E84-46DE-8DE2-C36EC0E0EBE0}" type="presParOf" srcId="{A7378B91-4B7E-4FB0-812C-01018CBF0798}" destId="{24723303-536B-49C4-82A5-E720387E3A81}" srcOrd="4" destOrd="0" presId="urn:microsoft.com/office/officeart/2005/8/layout/chevron2"/>
    <dgm:cxn modelId="{297A3A0B-D726-40F3-9BC6-C4B8B82206EB}" type="presParOf" srcId="{24723303-536B-49C4-82A5-E720387E3A81}" destId="{D86AC1F6-1D5A-494D-91F4-2FD44B026685}" srcOrd="0" destOrd="0" presId="urn:microsoft.com/office/officeart/2005/8/layout/chevron2"/>
    <dgm:cxn modelId="{518177DD-71BE-4C60-AC42-34ABD96AB2C6}" type="presParOf" srcId="{24723303-536B-49C4-82A5-E720387E3A81}" destId="{49E260A9-CE33-4831-B819-3528363EF075}" srcOrd="1" destOrd="0" presId="urn:microsoft.com/office/officeart/2005/8/layout/chevron2"/>
    <dgm:cxn modelId="{6EE66E6A-C855-4B9B-B3AC-742C98F1FF4F}" type="presParOf" srcId="{A7378B91-4B7E-4FB0-812C-01018CBF0798}" destId="{F1DDA9B4-C306-4F63-8C2C-5095C40637EB}" srcOrd="5" destOrd="0" presId="urn:microsoft.com/office/officeart/2005/8/layout/chevron2"/>
    <dgm:cxn modelId="{A1FCC611-4E57-428B-9D42-7B3655061EE2}" type="presParOf" srcId="{A7378B91-4B7E-4FB0-812C-01018CBF0798}" destId="{F42C8748-9A48-4BD3-929B-7615B884E750}" srcOrd="6" destOrd="0" presId="urn:microsoft.com/office/officeart/2005/8/layout/chevron2"/>
    <dgm:cxn modelId="{86002ECC-1C6D-4CAE-BF58-180B1562DDD9}" type="presParOf" srcId="{F42C8748-9A48-4BD3-929B-7615B884E750}" destId="{7A9C4A36-E180-49F3-9CBE-230FF51EAC96}" srcOrd="0" destOrd="0" presId="urn:microsoft.com/office/officeart/2005/8/layout/chevron2"/>
    <dgm:cxn modelId="{ADEDE7C7-221E-4751-95C9-AD6040DD25F6}" type="presParOf" srcId="{F42C8748-9A48-4BD3-929B-7615B884E750}" destId="{1679D8C5-627C-408D-9217-64430FA4CDAD}" srcOrd="1" destOrd="0" presId="urn:microsoft.com/office/officeart/2005/8/layout/chevron2"/>
    <dgm:cxn modelId="{0C4B4206-0FE7-484C-8256-465C906E04BF}" type="presParOf" srcId="{A7378B91-4B7E-4FB0-812C-01018CBF0798}" destId="{CDF66532-AE9E-44C9-8470-89FEED6D4BBF}" srcOrd="7" destOrd="0" presId="urn:microsoft.com/office/officeart/2005/8/layout/chevron2"/>
    <dgm:cxn modelId="{AEFF45A8-EE27-4ED4-BDFD-2A77A4198361}" type="presParOf" srcId="{A7378B91-4B7E-4FB0-812C-01018CBF0798}" destId="{7A95C745-9973-4892-89F9-CD56790BFF5C}" srcOrd="8" destOrd="0" presId="urn:microsoft.com/office/officeart/2005/8/layout/chevron2"/>
    <dgm:cxn modelId="{03E2A98D-C6B5-4693-8AF1-42150A266DEB}" type="presParOf" srcId="{7A95C745-9973-4892-89F9-CD56790BFF5C}" destId="{990CAD04-01C7-4EB9-842E-80A30C98905D}" srcOrd="0" destOrd="0" presId="urn:microsoft.com/office/officeart/2005/8/layout/chevron2"/>
    <dgm:cxn modelId="{611D2714-D8F8-4481-A246-145FC6517310}" type="presParOf" srcId="{7A95C745-9973-4892-89F9-CD56790BFF5C}" destId="{A53676F7-A83C-4C66-BA3B-750818B1A2F0}" srcOrd="1" destOrd="0" presId="urn:microsoft.com/office/officeart/2005/8/layout/chevron2"/>
    <dgm:cxn modelId="{9C4C3DCE-FB75-4E28-BA93-05370CA462FB}" type="presParOf" srcId="{A7378B91-4B7E-4FB0-812C-01018CBF0798}" destId="{D1AEF9F4-1EBA-48F3-AEF5-0C9FD906D274}" srcOrd="9" destOrd="0" presId="urn:microsoft.com/office/officeart/2005/8/layout/chevron2"/>
    <dgm:cxn modelId="{34EF5810-2508-4F2B-8CD4-752940D9DB87}" type="presParOf" srcId="{A7378B91-4B7E-4FB0-812C-01018CBF0798}" destId="{C181E118-4B8F-4674-B827-C93A83B21218}" srcOrd="10" destOrd="0" presId="urn:microsoft.com/office/officeart/2005/8/layout/chevron2"/>
    <dgm:cxn modelId="{5AF80157-3765-4467-9690-968BB4F95B36}" type="presParOf" srcId="{C181E118-4B8F-4674-B827-C93A83B21218}" destId="{EEB7FFB9-997E-4AC3-B6F0-A46F19DAACBC}" srcOrd="0" destOrd="0" presId="urn:microsoft.com/office/officeart/2005/8/layout/chevron2"/>
    <dgm:cxn modelId="{708100E0-6F58-4A3A-9C52-4160A8417641}" type="presParOf" srcId="{C181E118-4B8F-4674-B827-C93A83B21218}" destId="{4E76D4AE-9EF6-4327-B3A1-56801F908A38}"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A69A9F9-5E80-461C-9EB2-3DE5CA2CA7CF}"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en-ZA"/>
        </a:p>
      </dgm:t>
    </dgm:pt>
    <dgm:pt modelId="{11B37157-8828-4A8F-831F-89AE65072169}">
      <dgm:prSet phldrT="[Text]" custT="1"/>
      <dgm:spPr>
        <a:solidFill>
          <a:schemeClr val="accent1">
            <a:lumMod val="25000"/>
          </a:schemeClr>
        </a:solidFill>
      </dgm:spPr>
      <dgm:t>
        <a:bodyPr/>
        <a:lstStyle/>
        <a:p>
          <a:r>
            <a:rPr lang="en-ZA" sz="1100" b="1" i="0" baseline="0" dirty="0" smtClean="0"/>
            <a:t>Development and  Review of the IDP</a:t>
          </a:r>
          <a:endParaRPr lang="en-ZA" sz="1100" b="1" i="0" baseline="0" dirty="0"/>
        </a:p>
      </dgm:t>
    </dgm:pt>
    <dgm:pt modelId="{FA7BE133-A2E2-444D-AF64-0FD4C1F656F9}" type="parTrans" cxnId="{F5B9F338-F2BC-4457-80B8-A84E75E5D178}">
      <dgm:prSet/>
      <dgm:spPr/>
      <dgm:t>
        <a:bodyPr/>
        <a:lstStyle/>
        <a:p>
          <a:endParaRPr lang="en-ZA"/>
        </a:p>
      </dgm:t>
    </dgm:pt>
    <dgm:pt modelId="{AD729B75-A103-4EBE-B8A4-E792F0B46175}" type="sibTrans" cxnId="{F5B9F338-F2BC-4457-80B8-A84E75E5D178}">
      <dgm:prSet/>
      <dgm:spPr>
        <a:ln w="15875"/>
      </dgm:spPr>
      <dgm:t>
        <a:bodyPr/>
        <a:lstStyle/>
        <a:p>
          <a:endParaRPr lang="en-ZA"/>
        </a:p>
      </dgm:t>
    </dgm:pt>
    <dgm:pt modelId="{31C9C8AD-BE67-4005-9412-F11BEEC29610}">
      <dgm:prSet phldrT="[Text]" custT="1"/>
      <dgm:spPr>
        <a:solidFill>
          <a:srgbClr val="92D050"/>
        </a:solidFill>
      </dgm:spPr>
      <dgm:t>
        <a:bodyPr/>
        <a:lstStyle/>
        <a:p>
          <a:r>
            <a:rPr lang="en-ZA" sz="1100" dirty="0" smtClean="0"/>
            <a:t>Service Delivery Process</a:t>
          </a:r>
          <a:endParaRPr lang="en-ZA" sz="1100" dirty="0"/>
        </a:p>
      </dgm:t>
    </dgm:pt>
    <dgm:pt modelId="{DF1F0195-D731-42EB-8D69-57A726C26241}" type="parTrans" cxnId="{48F168BA-FB62-4E92-BC65-1D70CD18A413}">
      <dgm:prSet/>
      <dgm:spPr/>
      <dgm:t>
        <a:bodyPr/>
        <a:lstStyle/>
        <a:p>
          <a:endParaRPr lang="en-ZA"/>
        </a:p>
      </dgm:t>
    </dgm:pt>
    <dgm:pt modelId="{CEB4BF53-E82B-4412-85FF-B3ED48F6EC42}" type="sibTrans" cxnId="{48F168BA-FB62-4E92-BC65-1D70CD18A413}">
      <dgm:prSet/>
      <dgm:spPr>
        <a:ln w="15875"/>
      </dgm:spPr>
      <dgm:t>
        <a:bodyPr/>
        <a:lstStyle/>
        <a:p>
          <a:endParaRPr lang="en-ZA"/>
        </a:p>
      </dgm:t>
    </dgm:pt>
    <dgm:pt modelId="{8D438A79-0F8E-4F71-B73C-271AD766ED3A}">
      <dgm:prSet phldrT="[Text]" custT="1"/>
      <dgm:spPr>
        <a:solidFill>
          <a:srgbClr val="CC66FF"/>
        </a:solidFill>
      </dgm:spPr>
      <dgm:t>
        <a:bodyPr/>
        <a:lstStyle/>
        <a:p>
          <a:r>
            <a:rPr lang="en-ZA" sz="1100" dirty="0" smtClean="0"/>
            <a:t>Internal Control</a:t>
          </a:r>
          <a:endParaRPr lang="en-ZA" sz="1100" dirty="0"/>
        </a:p>
      </dgm:t>
    </dgm:pt>
    <dgm:pt modelId="{CD6778BE-ADC7-4EA3-9D2E-7DD44CCFA45C}" type="parTrans" cxnId="{8EEAA996-0A2B-4AC5-865A-326CF4B8A2D8}">
      <dgm:prSet/>
      <dgm:spPr/>
      <dgm:t>
        <a:bodyPr/>
        <a:lstStyle/>
        <a:p>
          <a:endParaRPr lang="en-ZA"/>
        </a:p>
      </dgm:t>
    </dgm:pt>
    <dgm:pt modelId="{F8CD1F13-E3D6-43F6-8DAC-68EF29CEF93D}" type="sibTrans" cxnId="{8EEAA996-0A2B-4AC5-865A-326CF4B8A2D8}">
      <dgm:prSet/>
      <dgm:spPr>
        <a:ln w="15875"/>
      </dgm:spPr>
      <dgm:t>
        <a:bodyPr/>
        <a:lstStyle/>
        <a:p>
          <a:endParaRPr lang="en-ZA"/>
        </a:p>
      </dgm:t>
    </dgm:pt>
    <dgm:pt modelId="{A0A68229-2840-4694-A8C4-AF9EE6C552EF}">
      <dgm:prSet phldrT="[Text]" custT="1"/>
      <dgm:spPr>
        <a:solidFill>
          <a:srgbClr val="CC0000"/>
        </a:solidFill>
      </dgm:spPr>
      <dgm:t>
        <a:bodyPr/>
        <a:lstStyle/>
        <a:p>
          <a:r>
            <a:rPr lang="en-ZA" sz="1100" dirty="0" smtClean="0"/>
            <a:t>Performance measurement and reporting</a:t>
          </a:r>
          <a:endParaRPr lang="en-ZA" sz="1100" dirty="0"/>
        </a:p>
      </dgm:t>
    </dgm:pt>
    <dgm:pt modelId="{844F31B0-4B25-40C5-AEC7-5C825121C5C8}" type="parTrans" cxnId="{794F6F5B-35A1-4590-9464-9163CAB793CC}">
      <dgm:prSet/>
      <dgm:spPr/>
      <dgm:t>
        <a:bodyPr/>
        <a:lstStyle/>
        <a:p>
          <a:endParaRPr lang="en-ZA"/>
        </a:p>
      </dgm:t>
    </dgm:pt>
    <dgm:pt modelId="{4A09529F-0169-4BBE-AEE4-2EF88E753B06}" type="sibTrans" cxnId="{794F6F5B-35A1-4590-9464-9163CAB793CC}">
      <dgm:prSet/>
      <dgm:spPr>
        <a:ln w="15875"/>
      </dgm:spPr>
      <dgm:t>
        <a:bodyPr/>
        <a:lstStyle/>
        <a:p>
          <a:endParaRPr lang="en-ZA"/>
        </a:p>
      </dgm:t>
    </dgm:pt>
    <dgm:pt modelId="{33119EAD-225D-4FF9-BAE8-C84AB4D16D30}">
      <dgm:prSet phldrT="[Text]" custT="1"/>
      <dgm:spPr>
        <a:solidFill>
          <a:srgbClr val="00B0F0"/>
        </a:solidFill>
      </dgm:spPr>
      <dgm:t>
        <a:bodyPr/>
        <a:lstStyle/>
        <a:p>
          <a:r>
            <a:rPr lang="en-ZA" sz="1100" dirty="0" smtClean="0"/>
            <a:t>Revision of Objectives and Strategies</a:t>
          </a:r>
          <a:endParaRPr lang="en-ZA" sz="1100" dirty="0"/>
        </a:p>
      </dgm:t>
    </dgm:pt>
    <dgm:pt modelId="{4C43D4AF-BA7C-4C53-BB24-E8A2AA4D6144}" type="parTrans" cxnId="{DAD39EFD-5612-4F5D-A07F-7B90583C54D6}">
      <dgm:prSet/>
      <dgm:spPr/>
      <dgm:t>
        <a:bodyPr/>
        <a:lstStyle/>
        <a:p>
          <a:endParaRPr lang="en-ZA"/>
        </a:p>
      </dgm:t>
    </dgm:pt>
    <dgm:pt modelId="{30913AC8-68EE-4E52-8A75-E6FBA2DFCA9A}" type="sibTrans" cxnId="{DAD39EFD-5612-4F5D-A07F-7B90583C54D6}">
      <dgm:prSet/>
      <dgm:spPr>
        <a:ln w="15875"/>
      </dgm:spPr>
      <dgm:t>
        <a:bodyPr/>
        <a:lstStyle/>
        <a:p>
          <a:endParaRPr lang="en-ZA"/>
        </a:p>
      </dgm:t>
    </dgm:pt>
    <dgm:pt modelId="{AF4A7C39-A988-4C7E-952C-657EF4E929F5}">
      <dgm:prSet custT="1"/>
      <dgm:spPr>
        <a:solidFill>
          <a:srgbClr val="0070C0"/>
        </a:solidFill>
      </dgm:spPr>
      <dgm:t>
        <a:bodyPr/>
        <a:lstStyle/>
        <a:p>
          <a:r>
            <a:rPr lang="en-ZA" sz="1100" dirty="0" smtClean="0"/>
            <a:t>Internal Monitoring</a:t>
          </a:r>
          <a:endParaRPr lang="en-ZA" sz="1100" dirty="0"/>
        </a:p>
      </dgm:t>
    </dgm:pt>
    <dgm:pt modelId="{B96BC0D0-FFBD-4E13-AA29-222A45E3B1A8}" type="parTrans" cxnId="{856CB569-CBE7-4C6B-9DA4-79186A2D3780}">
      <dgm:prSet/>
      <dgm:spPr/>
      <dgm:t>
        <a:bodyPr/>
        <a:lstStyle/>
        <a:p>
          <a:endParaRPr lang="en-ZA"/>
        </a:p>
      </dgm:t>
    </dgm:pt>
    <dgm:pt modelId="{69DEDB31-D3B2-42F0-8A9C-FB83D5B5E157}" type="sibTrans" cxnId="{856CB569-CBE7-4C6B-9DA4-79186A2D3780}">
      <dgm:prSet/>
      <dgm:spPr>
        <a:ln w="15875"/>
      </dgm:spPr>
      <dgm:t>
        <a:bodyPr/>
        <a:lstStyle/>
        <a:p>
          <a:endParaRPr lang="en-ZA"/>
        </a:p>
      </dgm:t>
    </dgm:pt>
    <dgm:pt modelId="{64305DEC-8D1C-42D5-B9B6-9783BB67724C}">
      <dgm:prSet custT="1"/>
      <dgm:spPr>
        <a:solidFill>
          <a:schemeClr val="accent2">
            <a:lumMod val="60000"/>
            <a:lumOff val="40000"/>
          </a:schemeClr>
        </a:solidFill>
      </dgm:spPr>
      <dgm:t>
        <a:bodyPr/>
        <a:lstStyle/>
        <a:p>
          <a:r>
            <a:rPr lang="en-ZA" sz="1100" dirty="0" smtClean="0"/>
            <a:t>Set targets and measurables for KPI’s</a:t>
          </a:r>
          <a:endParaRPr lang="en-ZA" sz="1100" dirty="0"/>
        </a:p>
      </dgm:t>
    </dgm:pt>
    <dgm:pt modelId="{13394D7E-B8CB-498D-8E0D-6FCF0097CAB2}" type="parTrans" cxnId="{A5FE93AA-DE14-4E5E-9863-891EFB343937}">
      <dgm:prSet/>
      <dgm:spPr/>
      <dgm:t>
        <a:bodyPr/>
        <a:lstStyle/>
        <a:p>
          <a:endParaRPr lang="en-ZA"/>
        </a:p>
      </dgm:t>
    </dgm:pt>
    <dgm:pt modelId="{887E467D-36D2-4958-9512-A690E8731958}" type="sibTrans" cxnId="{A5FE93AA-DE14-4E5E-9863-891EFB343937}">
      <dgm:prSet/>
      <dgm:spPr>
        <a:ln w="15875"/>
      </dgm:spPr>
      <dgm:t>
        <a:bodyPr/>
        <a:lstStyle/>
        <a:p>
          <a:endParaRPr lang="en-ZA"/>
        </a:p>
      </dgm:t>
    </dgm:pt>
    <dgm:pt modelId="{21633CA0-2581-4DE0-9BBF-3A1746231DB2}">
      <dgm:prSet custT="1"/>
      <dgm:spPr>
        <a:solidFill>
          <a:schemeClr val="accent1">
            <a:lumMod val="50000"/>
          </a:schemeClr>
        </a:solidFill>
      </dgm:spPr>
      <dgm:t>
        <a:bodyPr/>
        <a:lstStyle/>
        <a:p>
          <a:r>
            <a:rPr lang="en-ZA" sz="1100" b="1" i="0" baseline="0" dirty="0" smtClean="0"/>
            <a:t>Develop KPA’s and KPI’s</a:t>
          </a:r>
          <a:endParaRPr lang="en-ZA" sz="1100" b="1" i="0" baseline="0" dirty="0"/>
        </a:p>
      </dgm:t>
    </dgm:pt>
    <dgm:pt modelId="{C417D360-4537-4D78-8128-BB9C0B115C4D}" type="parTrans" cxnId="{205D6CF4-D26A-4A15-8707-BDE23DBDCC95}">
      <dgm:prSet/>
      <dgm:spPr/>
      <dgm:t>
        <a:bodyPr/>
        <a:lstStyle/>
        <a:p>
          <a:endParaRPr lang="en-ZA"/>
        </a:p>
      </dgm:t>
    </dgm:pt>
    <dgm:pt modelId="{7D3E03FD-803A-46E1-9E04-08C78B47845F}" type="sibTrans" cxnId="{205D6CF4-D26A-4A15-8707-BDE23DBDCC95}">
      <dgm:prSet/>
      <dgm:spPr>
        <a:ln w="15875"/>
      </dgm:spPr>
      <dgm:t>
        <a:bodyPr/>
        <a:lstStyle/>
        <a:p>
          <a:endParaRPr lang="en-ZA"/>
        </a:p>
      </dgm:t>
    </dgm:pt>
    <dgm:pt modelId="{E5864B81-3B8C-457D-A291-6E0D49DDA1BA}">
      <dgm:prSet custT="1"/>
      <dgm:spPr>
        <a:solidFill>
          <a:srgbClr val="FFC000"/>
        </a:solidFill>
      </dgm:spPr>
      <dgm:t>
        <a:bodyPr/>
        <a:lstStyle/>
        <a:p>
          <a:r>
            <a:rPr lang="en-ZA" sz="1100" b="1" i="0" baseline="0" dirty="0" smtClean="0"/>
            <a:t>Develop and  Implement the  PMS Framework </a:t>
          </a:r>
          <a:endParaRPr lang="en-ZA" sz="1100" b="1" i="0" baseline="0" dirty="0"/>
        </a:p>
      </dgm:t>
    </dgm:pt>
    <dgm:pt modelId="{84D26F23-B21C-40A4-9420-59D058D04B53}" type="parTrans" cxnId="{E5B2A902-D567-449A-BEAD-47278D700ADD}">
      <dgm:prSet/>
      <dgm:spPr/>
      <dgm:t>
        <a:bodyPr/>
        <a:lstStyle/>
        <a:p>
          <a:endParaRPr lang="en-ZA"/>
        </a:p>
      </dgm:t>
    </dgm:pt>
    <dgm:pt modelId="{53EF965A-4A76-4C23-8F5F-83CE5B90FF9A}" type="sibTrans" cxnId="{E5B2A902-D567-449A-BEAD-47278D700ADD}">
      <dgm:prSet/>
      <dgm:spPr>
        <a:ln w="15875"/>
      </dgm:spPr>
      <dgm:t>
        <a:bodyPr/>
        <a:lstStyle/>
        <a:p>
          <a:endParaRPr lang="en-ZA"/>
        </a:p>
      </dgm:t>
    </dgm:pt>
    <dgm:pt modelId="{95BACBA5-C416-4DE0-8A57-FCD99F2149CC}" type="pres">
      <dgm:prSet presAssocID="{6A69A9F9-5E80-461C-9EB2-3DE5CA2CA7CF}" presName="cycle" presStyleCnt="0">
        <dgm:presLayoutVars>
          <dgm:dir/>
          <dgm:resizeHandles val="exact"/>
        </dgm:presLayoutVars>
      </dgm:prSet>
      <dgm:spPr/>
      <dgm:t>
        <a:bodyPr/>
        <a:lstStyle/>
        <a:p>
          <a:endParaRPr lang="en-ZA"/>
        </a:p>
      </dgm:t>
    </dgm:pt>
    <dgm:pt modelId="{E674423B-DA1B-4BD5-A984-326ED2880C22}" type="pres">
      <dgm:prSet presAssocID="{11B37157-8828-4A8F-831F-89AE65072169}" presName="node" presStyleLbl="node1" presStyleIdx="0" presStyleCnt="9" custScaleX="143435">
        <dgm:presLayoutVars>
          <dgm:bulletEnabled val="1"/>
        </dgm:presLayoutVars>
      </dgm:prSet>
      <dgm:spPr/>
      <dgm:t>
        <a:bodyPr/>
        <a:lstStyle/>
        <a:p>
          <a:endParaRPr lang="en-ZA"/>
        </a:p>
      </dgm:t>
    </dgm:pt>
    <dgm:pt modelId="{34B95DB9-62FE-4C40-B2CE-5354EA3A9328}" type="pres">
      <dgm:prSet presAssocID="{11B37157-8828-4A8F-831F-89AE65072169}" presName="spNode" presStyleCnt="0"/>
      <dgm:spPr/>
    </dgm:pt>
    <dgm:pt modelId="{3F42541E-1171-4F18-9DF4-DA725F5B27E6}" type="pres">
      <dgm:prSet presAssocID="{AD729B75-A103-4EBE-B8A4-E792F0B46175}" presName="sibTrans" presStyleLbl="sibTrans1D1" presStyleIdx="0" presStyleCnt="9"/>
      <dgm:spPr/>
      <dgm:t>
        <a:bodyPr/>
        <a:lstStyle/>
        <a:p>
          <a:endParaRPr lang="en-ZA"/>
        </a:p>
      </dgm:t>
    </dgm:pt>
    <dgm:pt modelId="{0A98B554-9442-4790-AB8C-73DEFBD88F21}" type="pres">
      <dgm:prSet presAssocID="{E5864B81-3B8C-457D-A291-6E0D49DDA1BA}" presName="node" presStyleLbl="node1" presStyleIdx="1" presStyleCnt="9" custScaleX="142721" custScaleY="119160" custRadScaleRad="101525" custRadScaleInc="28792">
        <dgm:presLayoutVars>
          <dgm:bulletEnabled val="1"/>
        </dgm:presLayoutVars>
      </dgm:prSet>
      <dgm:spPr/>
      <dgm:t>
        <a:bodyPr/>
        <a:lstStyle/>
        <a:p>
          <a:endParaRPr lang="en-ZA"/>
        </a:p>
      </dgm:t>
    </dgm:pt>
    <dgm:pt modelId="{FF1B95E8-EC3B-4260-B5DC-38FD61CB6466}" type="pres">
      <dgm:prSet presAssocID="{E5864B81-3B8C-457D-A291-6E0D49DDA1BA}" presName="spNode" presStyleCnt="0"/>
      <dgm:spPr/>
    </dgm:pt>
    <dgm:pt modelId="{F7C7D545-3AE5-4989-A1AC-A6E87AF56689}" type="pres">
      <dgm:prSet presAssocID="{53EF965A-4A76-4C23-8F5F-83CE5B90FF9A}" presName="sibTrans" presStyleLbl="sibTrans1D1" presStyleIdx="1" presStyleCnt="9"/>
      <dgm:spPr/>
      <dgm:t>
        <a:bodyPr/>
        <a:lstStyle/>
        <a:p>
          <a:endParaRPr lang="en-ZA"/>
        </a:p>
      </dgm:t>
    </dgm:pt>
    <dgm:pt modelId="{F13F9F9B-98EB-4AA9-903E-075F03804DF1}" type="pres">
      <dgm:prSet presAssocID="{21633CA0-2581-4DE0-9BBF-3A1746231DB2}" presName="node" presStyleLbl="node1" presStyleIdx="2" presStyleCnt="9" custScaleX="129506" custScaleY="133426">
        <dgm:presLayoutVars>
          <dgm:bulletEnabled val="1"/>
        </dgm:presLayoutVars>
      </dgm:prSet>
      <dgm:spPr/>
      <dgm:t>
        <a:bodyPr/>
        <a:lstStyle/>
        <a:p>
          <a:endParaRPr lang="en-ZA"/>
        </a:p>
      </dgm:t>
    </dgm:pt>
    <dgm:pt modelId="{D0F4743E-F4CE-498F-94AB-6216A1161C39}" type="pres">
      <dgm:prSet presAssocID="{21633CA0-2581-4DE0-9BBF-3A1746231DB2}" presName="spNode" presStyleCnt="0"/>
      <dgm:spPr/>
    </dgm:pt>
    <dgm:pt modelId="{C1715EBA-9843-4777-886F-3F053B794B14}" type="pres">
      <dgm:prSet presAssocID="{7D3E03FD-803A-46E1-9E04-08C78B47845F}" presName="sibTrans" presStyleLbl="sibTrans1D1" presStyleIdx="2" presStyleCnt="9"/>
      <dgm:spPr/>
      <dgm:t>
        <a:bodyPr/>
        <a:lstStyle/>
        <a:p>
          <a:endParaRPr lang="en-ZA"/>
        </a:p>
      </dgm:t>
    </dgm:pt>
    <dgm:pt modelId="{C6B6E46A-B1A6-460F-A29D-8D5055A087F0}" type="pres">
      <dgm:prSet presAssocID="{64305DEC-8D1C-42D5-B9B6-9783BB67724C}" presName="node" presStyleLbl="node1" presStyleIdx="3" presStyleCnt="9" custScaleX="130249" custScaleY="101351" custRadScaleRad="100889" custRadScaleInc="-37675">
        <dgm:presLayoutVars>
          <dgm:bulletEnabled val="1"/>
        </dgm:presLayoutVars>
      </dgm:prSet>
      <dgm:spPr/>
      <dgm:t>
        <a:bodyPr/>
        <a:lstStyle/>
        <a:p>
          <a:endParaRPr lang="en-ZA"/>
        </a:p>
      </dgm:t>
    </dgm:pt>
    <dgm:pt modelId="{193D2EE8-F5E2-4B32-A8BF-299655194E60}" type="pres">
      <dgm:prSet presAssocID="{64305DEC-8D1C-42D5-B9B6-9783BB67724C}" presName="spNode" presStyleCnt="0"/>
      <dgm:spPr/>
    </dgm:pt>
    <dgm:pt modelId="{BE0CDC25-606D-427B-91DB-7BBDE7B32F34}" type="pres">
      <dgm:prSet presAssocID="{887E467D-36D2-4958-9512-A690E8731958}" presName="sibTrans" presStyleLbl="sibTrans1D1" presStyleIdx="3" presStyleCnt="9"/>
      <dgm:spPr/>
      <dgm:t>
        <a:bodyPr/>
        <a:lstStyle/>
        <a:p>
          <a:endParaRPr lang="en-ZA"/>
        </a:p>
      </dgm:t>
    </dgm:pt>
    <dgm:pt modelId="{EE0156CA-B9D5-4955-88DF-D4FAE67F417C}" type="pres">
      <dgm:prSet presAssocID="{31C9C8AD-BE67-4005-9412-F11BEEC29610}" presName="node" presStyleLbl="node1" presStyleIdx="4" presStyleCnt="9" custRadScaleRad="95775" custRadScaleInc="-42684">
        <dgm:presLayoutVars>
          <dgm:bulletEnabled val="1"/>
        </dgm:presLayoutVars>
      </dgm:prSet>
      <dgm:spPr/>
      <dgm:t>
        <a:bodyPr/>
        <a:lstStyle/>
        <a:p>
          <a:endParaRPr lang="en-ZA"/>
        </a:p>
      </dgm:t>
    </dgm:pt>
    <dgm:pt modelId="{54B0B244-0F58-4587-8DDE-A033392600EF}" type="pres">
      <dgm:prSet presAssocID="{31C9C8AD-BE67-4005-9412-F11BEEC29610}" presName="spNode" presStyleCnt="0"/>
      <dgm:spPr/>
    </dgm:pt>
    <dgm:pt modelId="{0F70EC36-F312-4329-AD9D-D5B2B1ACEC7D}" type="pres">
      <dgm:prSet presAssocID="{CEB4BF53-E82B-4412-85FF-B3ED48F6EC42}" presName="sibTrans" presStyleLbl="sibTrans1D1" presStyleIdx="4" presStyleCnt="9"/>
      <dgm:spPr/>
      <dgm:t>
        <a:bodyPr/>
        <a:lstStyle/>
        <a:p>
          <a:endParaRPr lang="en-ZA"/>
        </a:p>
      </dgm:t>
    </dgm:pt>
    <dgm:pt modelId="{B3817F67-A5F3-4512-B001-AE71E45BB64B}" type="pres">
      <dgm:prSet presAssocID="{AF4A7C39-A988-4C7E-952C-657EF4E929F5}" presName="node" presStyleLbl="node1" presStyleIdx="5" presStyleCnt="9" custScaleX="119371" custRadScaleRad="96682" custRadScaleInc="14520">
        <dgm:presLayoutVars>
          <dgm:bulletEnabled val="1"/>
        </dgm:presLayoutVars>
      </dgm:prSet>
      <dgm:spPr/>
      <dgm:t>
        <a:bodyPr/>
        <a:lstStyle/>
        <a:p>
          <a:endParaRPr lang="en-ZA"/>
        </a:p>
      </dgm:t>
    </dgm:pt>
    <dgm:pt modelId="{05B56E02-9292-4A8A-AF9E-15725D8D9BEB}" type="pres">
      <dgm:prSet presAssocID="{AF4A7C39-A988-4C7E-952C-657EF4E929F5}" presName="spNode" presStyleCnt="0"/>
      <dgm:spPr/>
    </dgm:pt>
    <dgm:pt modelId="{F6BD42D2-1F3B-4523-A2D6-18917CE4E5E2}" type="pres">
      <dgm:prSet presAssocID="{69DEDB31-D3B2-42F0-8A9C-FB83D5B5E157}" presName="sibTrans" presStyleLbl="sibTrans1D1" presStyleIdx="5" presStyleCnt="9"/>
      <dgm:spPr/>
      <dgm:t>
        <a:bodyPr/>
        <a:lstStyle/>
        <a:p>
          <a:endParaRPr lang="en-ZA"/>
        </a:p>
      </dgm:t>
    </dgm:pt>
    <dgm:pt modelId="{AFB81613-9AC5-43E1-884F-8368AB3FB0CB}" type="pres">
      <dgm:prSet presAssocID="{8D438A79-0F8E-4F71-B73C-271AD766ED3A}" presName="node" presStyleLbl="node1" presStyleIdx="6" presStyleCnt="9" custRadScaleRad="99037" custRadScaleInc="34768">
        <dgm:presLayoutVars>
          <dgm:bulletEnabled val="1"/>
        </dgm:presLayoutVars>
      </dgm:prSet>
      <dgm:spPr/>
      <dgm:t>
        <a:bodyPr/>
        <a:lstStyle/>
        <a:p>
          <a:endParaRPr lang="en-ZA"/>
        </a:p>
      </dgm:t>
    </dgm:pt>
    <dgm:pt modelId="{600D51FF-AA3B-4310-B145-EE06745A8676}" type="pres">
      <dgm:prSet presAssocID="{8D438A79-0F8E-4F71-B73C-271AD766ED3A}" presName="spNode" presStyleCnt="0"/>
      <dgm:spPr/>
    </dgm:pt>
    <dgm:pt modelId="{54D4B234-3FD3-41AD-A4F1-B5210DC8D9DC}" type="pres">
      <dgm:prSet presAssocID="{F8CD1F13-E3D6-43F6-8DAC-68EF29CEF93D}" presName="sibTrans" presStyleLbl="sibTrans1D1" presStyleIdx="6" presStyleCnt="9"/>
      <dgm:spPr/>
      <dgm:t>
        <a:bodyPr/>
        <a:lstStyle/>
        <a:p>
          <a:endParaRPr lang="en-ZA"/>
        </a:p>
      </dgm:t>
    </dgm:pt>
    <dgm:pt modelId="{EB80EE22-79EC-44FC-B80B-D1127B404051}" type="pres">
      <dgm:prSet presAssocID="{A0A68229-2840-4694-A8C4-AF9EE6C552EF}" presName="node" presStyleLbl="node1" presStyleIdx="7" presStyleCnt="9" custScaleX="127385">
        <dgm:presLayoutVars>
          <dgm:bulletEnabled val="1"/>
        </dgm:presLayoutVars>
      </dgm:prSet>
      <dgm:spPr/>
      <dgm:t>
        <a:bodyPr/>
        <a:lstStyle/>
        <a:p>
          <a:endParaRPr lang="en-ZA"/>
        </a:p>
      </dgm:t>
    </dgm:pt>
    <dgm:pt modelId="{A5531BAE-1FC5-4160-8D0F-C137781C2245}" type="pres">
      <dgm:prSet presAssocID="{A0A68229-2840-4694-A8C4-AF9EE6C552EF}" presName="spNode" presStyleCnt="0"/>
      <dgm:spPr/>
    </dgm:pt>
    <dgm:pt modelId="{09100C2D-0AEE-45A4-B628-C33B234AD28F}" type="pres">
      <dgm:prSet presAssocID="{4A09529F-0169-4BBE-AEE4-2EF88E753B06}" presName="sibTrans" presStyleLbl="sibTrans1D1" presStyleIdx="7" presStyleCnt="9"/>
      <dgm:spPr/>
      <dgm:t>
        <a:bodyPr/>
        <a:lstStyle/>
        <a:p>
          <a:endParaRPr lang="en-ZA"/>
        </a:p>
      </dgm:t>
    </dgm:pt>
    <dgm:pt modelId="{2CEC59F0-885D-49E5-AE75-860C4220B984}" type="pres">
      <dgm:prSet presAssocID="{33119EAD-225D-4FF9-BAE8-C84AB4D16D30}" presName="node" presStyleLbl="node1" presStyleIdx="8" presStyleCnt="9" custScaleX="124785" custRadScaleRad="96684" custRadScaleInc="-54590">
        <dgm:presLayoutVars>
          <dgm:bulletEnabled val="1"/>
        </dgm:presLayoutVars>
      </dgm:prSet>
      <dgm:spPr/>
      <dgm:t>
        <a:bodyPr/>
        <a:lstStyle/>
        <a:p>
          <a:endParaRPr lang="en-ZA"/>
        </a:p>
      </dgm:t>
    </dgm:pt>
    <dgm:pt modelId="{D6FC5EFB-49CF-40DB-AE67-C2BEA176BAB8}" type="pres">
      <dgm:prSet presAssocID="{33119EAD-225D-4FF9-BAE8-C84AB4D16D30}" presName="spNode" presStyleCnt="0"/>
      <dgm:spPr/>
    </dgm:pt>
    <dgm:pt modelId="{21FDDCDD-C565-4FBA-89F5-0C9617DEF3F9}" type="pres">
      <dgm:prSet presAssocID="{30913AC8-68EE-4E52-8A75-E6FBA2DFCA9A}" presName="sibTrans" presStyleLbl="sibTrans1D1" presStyleIdx="8" presStyleCnt="9"/>
      <dgm:spPr/>
      <dgm:t>
        <a:bodyPr/>
        <a:lstStyle/>
        <a:p>
          <a:endParaRPr lang="en-ZA"/>
        </a:p>
      </dgm:t>
    </dgm:pt>
  </dgm:ptLst>
  <dgm:cxnLst>
    <dgm:cxn modelId="{ABDF91C0-0E42-4046-9AF5-48DF9E5D54DA}" type="presOf" srcId="{F8CD1F13-E3D6-43F6-8DAC-68EF29CEF93D}" destId="{54D4B234-3FD3-41AD-A4F1-B5210DC8D9DC}" srcOrd="0" destOrd="0" presId="urn:microsoft.com/office/officeart/2005/8/layout/cycle5"/>
    <dgm:cxn modelId="{DABC8A20-BA28-4B9E-A7C0-9219FE6807E2}" type="presOf" srcId="{30913AC8-68EE-4E52-8A75-E6FBA2DFCA9A}" destId="{21FDDCDD-C565-4FBA-89F5-0C9617DEF3F9}" srcOrd="0" destOrd="0" presId="urn:microsoft.com/office/officeart/2005/8/layout/cycle5"/>
    <dgm:cxn modelId="{F5B9F338-F2BC-4457-80B8-A84E75E5D178}" srcId="{6A69A9F9-5E80-461C-9EB2-3DE5CA2CA7CF}" destId="{11B37157-8828-4A8F-831F-89AE65072169}" srcOrd="0" destOrd="0" parTransId="{FA7BE133-A2E2-444D-AF64-0FD4C1F656F9}" sibTransId="{AD729B75-A103-4EBE-B8A4-E792F0B46175}"/>
    <dgm:cxn modelId="{C4C72F11-E7E0-45D0-AC48-F99E929A5865}" type="presOf" srcId="{887E467D-36D2-4958-9512-A690E8731958}" destId="{BE0CDC25-606D-427B-91DB-7BBDE7B32F34}" srcOrd="0" destOrd="0" presId="urn:microsoft.com/office/officeart/2005/8/layout/cycle5"/>
    <dgm:cxn modelId="{6855DF79-4C04-4141-95F5-FDB4ABA717E2}" type="presOf" srcId="{A0A68229-2840-4694-A8C4-AF9EE6C552EF}" destId="{EB80EE22-79EC-44FC-B80B-D1127B404051}" srcOrd="0" destOrd="0" presId="urn:microsoft.com/office/officeart/2005/8/layout/cycle5"/>
    <dgm:cxn modelId="{4836B4E3-4D8C-426F-BFBC-36D55A27A91A}" type="presOf" srcId="{AF4A7C39-A988-4C7E-952C-657EF4E929F5}" destId="{B3817F67-A5F3-4512-B001-AE71E45BB64B}" srcOrd="0" destOrd="0" presId="urn:microsoft.com/office/officeart/2005/8/layout/cycle5"/>
    <dgm:cxn modelId="{1B3CAB35-31BD-4098-959F-047D5200B1D7}" type="presOf" srcId="{69DEDB31-D3B2-42F0-8A9C-FB83D5B5E157}" destId="{F6BD42D2-1F3B-4523-A2D6-18917CE4E5E2}" srcOrd="0" destOrd="0" presId="urn:microsoft.com/office/officeart/2005/8/layout/cycle5"/>
    <dgm:cxn modelId="{E605CCF0-81D5-48AC-B0A9-0DDAC210AED7}" type="presOf" srcId="{31C9C8AD-BE67-4005-9412-F11BEEC29610}" destId="{EE0156CA-B9D5-4955-88DF-D4FAE67F417C}" srcOrd="0" destOrd="0" presId="urn:microsoft.com/office/officeart/2005/8/layout/cycle5"/>
    <dgm:cxn modelId="{C4814948-A058-439D-A590-DBFA88677172}" type="presOf" srcId="{CEB4BF53-E82B-4412-85FF-B3ED48F6EC42}" destId="{0F70EC36-F312-4329-AD9D-D5B2B1ACEC7D}" srcOrd="0" destOrd="0" presId="urn:microsoft.com/office/officeart/2005/8/layout/cycle5"/>
    <dgm:cxn modelId="{6E268E4E-1BED-4E7B-A7D1-A46F08DDCF8B}" type="presOf" srcId="{21633CA0-2581-4DE0-9BBF-3A1746231DB2}" destId="{F13F9F9B-98EB-4AA9-903E-075F03804DF1}" srcOrd="0" destOrd="0" presId="urn:microsoft.com/office/officeart/2005/8/layout/cycle5"/>
    <dgm:cxn modelId="{205D6CF4-D26A-4A15-8707-BDE23DBDCC95}" srcId="{6A69A9F9-5E80-461C-9EB2-3DE5CA2CA7CF}" destId="{21633CA0-2581-4DE0-9BBF-3A1746231DB2}" srcOrd="2" destOrd="0" parTransId="{C417D360-4537-4D78-8128-BB9C0B115C4D}" sibTransId="{7D3E03FD-803A-46E1-9E04-08C78B47845F}"/>
    <dgm:cxn modelId="{794F6F5B-35A1-4590-9464-9163CAB793CC}" srcId="{6A69A9F9-5E80-461C-9EB2-3DE5CA2CA7CF}" destId="{A0A68229-2840-4694-A8C4-AF9EE6C552EF}" srcOrd="7" destOrd="0" parTransId="{844F31B0-4B25-40C5-AEC7-5C825121C5C8}" sibTransId="{4A09529F-0169-4BBE-AEE4-2EF88E753B06}"/>
    <dgm:cxn modelId="{E5B2A902-D567-449A-BEAD-47278D700ADD}" srcId="{6A69A9F9-5E80-461C-9EB2-3DE5CA2CA7CF}" destId="{E5864B81-3B8C-457D-A291-6E0D49DDA1BA}" srcOrd="1" destOrd="0" parTransId="{84D26F23-B21C-40A4-9420-59D058D04B53}" sibTransId="{53EF965A-4A76-4C23-8F5F-83CE5B90FF9A}"/>
    <dgm:cxn modelId="{F5986782-E289-419C-B4D8-4BF6C2DD242F}" type="presOf" srcId="{64305DEC-8D1C-42D5-B9B6-9783BB67724C}" destId="{C6B6E46A-B1A6-460F-A29D-8D5055A087F0}" srcOrd="0" destOrd="0" presId="urn:microsoft.com/office/officeart/2005/8/layout/cycle5"/>
    <dgm:cxn modelId="{C3F324F7-F70E-4CA7-A360-4BDBD25C165D}" type="presOf" srcId="{33119EAD-225D-4FF9-BAE8-C84AB4D16D30}" destId="{2CEC59F0-885D-49E5-AE75-860C4220B984}" srcOrd="0" destOrd="0" presId="urn:microsoft.com/office/officeart/2005/8/layout/cycle5"/>
    <dgm:cxn modelId="{8EEAA996-0A2B-4AC5-865A-326CF4B8A2D8}" srcId="{6A69A9F9-5E80-461C-9EB2-3DE5CA2CA7CF}" destId="{8D438A79-0F8E-4F71-B73C-271AD766ED3A}" srcOrd="6" destOrd="0" parTransId="{CD6778BE-ADC7-4EA3-9D2E-7DD44CCFA45C}" sibTransId="{F8CD1F13-E3D6-43F6-8DAC-68EF29CEF93D}"/>
    <dgm:cxn modelId="{B5617886-A509-478F-A1B8-D66FDDA972D2}" type="presOf" srcId="{53EF965A-4A76-4C23-8F5F-83CE5B90FF9A}" destId="{F7C7D545-3AE5-4989-A1AC-A6E87AF56689}" srcOrd="0" destOrd="0" presId="urn:microsoft.com/office/officeart/2005/8/layout/cycle5"/>
    <dgm:cxn modelId="{DAD39EFD-5612-4F5D-A07F-7B90583C54D6}" srcId="{6A69A9F9-5E80-461C-9EB2-3DE5CA2CA7CF}" destId="{33119EAD-225D-4FF9-BAE8-C84AB4D16D30}" srcOrd="8" destOrd="0" parTransId="{4C43D4AF-BA7C-4C53-BB24-E8A2AA4D6144}" sibTransId="{30913AC8-68EE-4E52-8A75-E6FBA2DFCA9A}"/>
    <dgm:cxn modelId="{72FE7295-5DF8-42D8-9995-93FA10D82B03}" type="presOf" srcId="{11B37157-8828-4A8F-831F-89AE65072169}" destId="{E674423B-DA1B-4BD5-A984-326ED2880C22}" srcOrd="0" destOrd="0" presId="urn:microsoft.com/office/officeart/2005/8/layout/cycle5"/>
    <dgm:cxn modelId="{9781AAFC-D9AC-415C-A60E-AA8DD8CD464E}" type="presOf" srcId="{7D3E03FD-803A-46E1-9E04-08C78B47845F}" destId="{C1715EBA-9843-4777-886F-3F053B794B14}" srcOrd="0" destOrd="0" presId="urn:microsoft.com/office/officeart/2005/8/layout/cycle5"/>
    <dgm:cxn modelId="{D20382A2-005D-46AD-A39F-C772BB811967}" type="presOf" srcId="{4A09529F-0169-4BBE-AEE4-2EF88E753B06}" destId="{09100C2D-0AEE-45A4-B628-C33B234AD28F}" srcOrd="0" destOrd="0" presId="urn:microsoft.com/office/officeart/2005/8/layout/cycle5"/>
    <dgm:cxn modelId="{856CB569-CBE7-4C6B-9DA4-79186A2D3780}" srcId="{6A69A9F9-5E80-461C-9EB2-3DE5CA2CA7CF}" destId="{AF4A7C39-A988-4C7E-952C-657EF4E929F5}" srcOrd="5" destOrd="0" parTransId="{B96BC0D0-FFBD-4E13-AA29-222A45E3B1A8}" sibTransId="{69DEDB31-D3B2-42F0-8A9C-FB83D5B5E157}"/>
    <dgm:cxn modelId="{6E2B245B-C626-4F84-9583-108262031B25}" type="presOf" srcId="{E5864B81-3B8C-457D-A291-6E0D49DDA1BA}" destId="{0A98B554-9442-4790-AB8C-73DEFBD88F21}" srcOrd="0" destOrd="0" presId="urn:microsoft.com/office/officeart/2005/8/layout/cycle5"/>
    <dgm:cxn modelId="{48F168BA-FB62-4E92-BC65-1D70CD18A413}" srcId="{6A69A9F9-5E80-461C-9EB2-3DE5CA2CA7CF}" destId="{31C9C8AD-BE67-4005-9412-F11BEEC29610}" srcOrd="4" destOrd="0" parTransId="{DF1F0195-D731-42EB-8D69-57A726C26241}" sibTransId="{CEB4BF53-E82B-4412-85FF-B3ED48F6EC42}"/>
    <dgm:cxn modelId="{A5FE93AA-DE14-4E5E-9863-891EFB343937}" srcId="{6A69A9F9-5E80-461C-9EB2-3DE5CA2CA7CF}" destId="{64305DEC-8D1C-42D5-B9B6-9783BB67724C}" srcOrd="3" destOrd="0" parTransId="{13394D7E-B8CB-498D-8E0D-6FCF0097CAB2}" sibTransId="{887E467D-36D2-4958-9512-A690E8731958}"/>
    <dgm:cxn modelId="{77A956F6-3035-4816-A33A-9363D5E5FD64}" type="presOf" srcId="{6A69A9F9-5E80-461C-9EB2-3DE5CA2CA7CF}" destId="{95BACBA5-C416-4DE0-8A57-FCD99F2149CC}" srcOrd="0" destOrd="0" presId="urn:microsoft.com/office/officeart/2005/8/layout/cycle5"/>
    <dgm:cxn modelId="{D5C68ADA-E91C-41C1-A5BC-B969906B3870}" type="presOf" srcId="{8D438A79-0F8E-4F71-B73C-271AD766ED3A}" destId="{AFB81613-9AC5-43E1-884F-8368AB3FB0CB}" srcOrd="0" destOrd="0" presId="urn:microsoft.com/office/officeart/2005/8/layout/cycle5"/>
    <dgm:cxn modelId="{44A05F53-B5AD-497A-B60F-4B4D78F1A1E3}" type="presOf" srcId="{AD729B75-A103-4EBE-B8A4-E792F0B46175}" destId="{3F42541E-1171-4F18-9DF4-DA725F5B27E6}" srcOrd="0" destOrd="0" presId="urn:microsoft.com/office/officeart/2005/8/layout/cycle5"/>
    <dgm:cxn modelId="{2D649600-B900-4ED5-BEB7-8F153E2C8E45}" type="presParOf" srcId="{95BACBA5-C416-4DE0-8A57-FCD99F2149CC}" destId="{E674423B-DA1B-4BD5-A984-326ED2880C22}" srcOrd="0" destOrd="0" presId="urn:microsoft.com/office/officeart/2005/8/layout/cycle5"/>
    <dgm:cxn modelId="{34D96C92-D6B7-47C9-8981-440003730EC9}" type="presParOf" srcId="{95BACBA5-C416-4DE0-8A57-FCD99F2149CC}" destId="{34B95DB9-62FE-4C40-B2CE-5354EA3A9328}" srcOrd="1" destOrd="0" presId="urn:microsoft.com/office/officeart/2005/8/layout/cycle5"/>
    <dgm:cxn modelId="{04BB2715-07B3-47B0-AA8C-C14690782706}" type="presParOf" srcId="{95BACBA5-C416-4DE0-8A57-FCD99F2149CC}" destId="{3F42541E-1171-4F18-9DF4-DA725F5B27E6}" srcOrd="2" destOrd="0" presId="urn:microsoft.com/office/officeart/2005/8/layout/cycle5"/>
    <dgm:cxn modelId="{0DC06648-610F-4137-81FE-B0A8B0D60B00}" type="presParOf" srcId="{95BACBA5-C416-4DE0-8A57-FCD99F2149CC}" destId="{0A98B554-9442-4790-AB8C-73DEFBD88F21}" srcOrd="3" destOrd="0" presId="urn:microsoft.com/office/officeart/2005/8/layout/cycle5"/>
    <dgm:cxn modelId="{A2E0EF47-7835-49DE-B48E-13E448B3C7A6}" type="presParOf" srcId="{95BACBA5-C416-4DE0-8A57-FCD99F2149CC}" destId="{FF1B95E8-EC3B-4260-B5DC-38FD61CB6466}" srcOrd="4" destOrd="0" presId="urn:microsoft.com/office/officeart/2005/8/layout/cycle5"/>
    <dgm:cxn modelId="{68E739C9-C09B-448E-B72A-FE29E4D5C557}" type="presParOf" srcId="{95BACBA5-C416-4DE0-8A57-FCD99F2149CC}" destId="{F7C7D545-3AE5-4989-A1AC-A6E87AF56689}" srcOrd="5" destOrd="0" presId="urn:microsoft.com/office/officeart/2005/8/layout/cycle5"/>
    <dgm:cxn modelId="{FF14D2EF-C6C3-43C1-A165-D740550C58CE}" type="presParOf" srcId="{95BACBA5-C416-4DE0-8A57-FCD99F2149CC}" destId="{F13F9F9B-98EB-4AA9-903E-075F03804DF1}" srcOrd="6" destOrd="0" presId="urn:microsoft.com/office/officeart/2005/8/layout/cycle5"/>
    <dgm:cxn modelId="{B9B146D0-1A1F-4F48-A043-0EA90E9979AB}" type="presParOf" srcId="{95BACBA5-C416-4DE0-8A57-FCD99F2149CC}" destId="{D0F4743E-F4CE-498F-94AB-6216A1161C39}" srcOrd="7" destOrd="0" presId="urn:microsoft.com/office/officeart/2005/8/layout/cycle5"/>
    <dgm:cxn modelId="{B1611301-11C0-4B56-BE26-51FA1D49FFFF}" type="presParOf" srcId="{95BACBA5-C416-4DE0-8A57-FCD99F2149CC}" destId="{C1715EBA-9843-4777-886F-3F053B794B14}" srcOrd="8" destOrd="0" presId="urn:microsoft.com/office/officeart/2005/8/layout/cycle5"/>
    <dgm:cxn modelId="{EC0CABE4-23B5-4307-9362-5C981C9B9F94}" type="presParOf" srcId="{95BACBA5-C416-4DE0-8A57-FCD99F2149CC}" destId="{C6B6E46A-B1A6-460F-A29D-8D5055A087F0}" srcOrd="9" destOrd="0" presId="urn:microsoft.com/office/officeart/2005/8/layout/cycle5"/>
    <dgm:cxn modelId="{C57104BF-4C5D-4B84-8C50-EC9B850C6737}" type="presParOf" srcId="{95BACBA5-C416-4DE0-8A57-FCD99F2149CC}" destId="{193D2EE8-F5E2-4B32-A8BF-299655194E60}" srcOrd="10" destOrd="0" presId="urn:microsoft.com/office/officeart/2005/8/layout/cycle5"/>
    <dgm:cxn modelId="{892E00C2-6A54-4A94-BE0F-61D479E7E5AE}" type="presParOf" srcId="{95BACBA5-C416-4DE0-8A57-FCD99F2149CC}" destId="{BE0CDC25-606D-427B-91DB-7BBDE7B32F34}" srcOrd="11" destOrd="0" presId="urn:microsoft.com/office/officeart/2005/8/layout/cycle5"/>
    <dgm:cxn modelId="{C1BC13D5-25C3-43D3-B26B-BBD8CB239BA9}" type="presParOf" srcId="{95BACBA5-C416-4DE0-8A57-FCD99F2149CC}" destId="{EE0156CA-B9D5-4955-88DF-D4FAE67F417C}" srcOrd="12" destOrd="0" presId="urn:microsoft.com/office/officeart/2005/8/layout/cycle5"/>
    <dgm:cxn modelId="{91E5463F-C692-4FC8-BCCA-3EC617A69883}" type="presParOf" srcId="{95BACBA5-C416-4DE0-8A57-FCD99F2149CC}" destId="{54B0B244-0F58-4587-8DDE-A033392600EF}" srcOrd="13" destOrd="0" presId="urn:microsoft.com/office/officeart/2005/8/layout/cycle5"/>
    <dgm:cxn modelId="{708F088C-03E6-4BA9-98D9-EE2733AA3E9B}" type="presParOf" srcId="{95BACBA5-C416-4DE0-8A57-FCD99F2149CC}" destId="{0F70EC36-F312-4329-AD9D-D5B2B1ACEC7D}" srcOrd="14" destOrd="0" presId="urn:microsoft.com/office/officeart/2005/8/layout/cycle5"/>
    <dgm:cxn modelId="{4ABE9798-55AE-47BF-A44A-3E4C1667AABB}" type="presParOf" srcId="{95BACBA5-C416-4DE0-8A57-FCD99F2149CC}" destId="{B3817F67-A5F3-4512-B001-AE71E45BB64B}" srcOrd="15" destOrd="0" presId="urn:microsoft.com/office/officeart/2005/8/layout/cycle5"/>
    <dgm:cxn modelId="{CF37C08B-0F6D-40AF-9C05-786B50CE75D5}" type="presParOf" srcId="{95BACBA5-C416-4DE0-8A57-FCD99F2149CC}" destId="{05B56E02-9292-4A8A-AF9E-15725D8D9BEB}" srcOrd="16" destOrd="0" presId="urn:microsoft.com/office/officeart/2005/8/layout/cycle5"/>
    <dgm:cxn modelId="{FC4A6808-FF0A-42CE-AFB3-29EE3AE38498}" type="presParOf" srcId="{95BACBA5-C416-4DE0-8A57-FCD99F2149CC}" destId="{F6BD42D2-1F3B-4523-A2D6-18917CE4E5E2}" srcOrd="17" destOrd="0" presId="urn:microsoft.com/office/officeart/2005/8/layout/cycle5"/>
    <dgm:cxn modelId="{4602DCFC-5C14-4E44-BDAE-D0E89A3674F6}" type="presParOf" srcId="{95BACBA5-C416-4DE0-8A57-FCD99F2149CC}" destId="{AFB81613-9AC5-43E1-884F-8368AB3FB0CB}" srcOrd="18" destOrd="0" presId="urn:microsoft.com/office/officeart/2005/8/layout/cycle5"/>
    <dgm:cxn modelId="{248F7C1F-7AF0-4AA5-98B5-4420B287CEEA}" type="presParOf" srcId="{95BACBA5-C416-4DE0-8A57-FCD99F2149CC}" destId="{600D51FF-AA3B-4310-B145-EE06745A8676}" srcOrd="19" destOrd="0" presId="urn:microsoft.com/office/officeart/2005/8/layout/cycle5"/>
    <dgm:cxn modelId="{0C49AF97-BB54-41DE-AFBD-46955293F80D}" type="presParOf" srcId="{95BACBA5-C416-4DE0-8A57-FCD99F2149CC}" destId="{54D4B234-3FD3-41AD-A4F1-B5210DC8D9DC}" srcOrd="20" destOrd="0" presId="urn:microsoft.com/office/officeart/2005/8/layout/cycle5"/>
    <dgm:cxn modelId="{42385FAD-6B3A-42BF-85D2-1CF74C42F148}" type="presParOf" srcId="{95BACBA5-C416-4DE0-8A57-FCD99F2149CC}" destId="{EB80EE22-79EC-44FC-B80B-D1127B404051}" srcOrd="21" destOrd="0" presId="urn:microsoft.com/office/officeart/2005/8/layout/cycle5"/>
    <dgm:cxn modelId="{926F1910-A9C9-400F-807B-D15EC9230604}" type="presParOf" srcId="{95BACBA5-C416-4DE0-8A57-FCD99F2149CC}" destId="{A5531BAE-1FC5-4160-8D0F-C137781C2245}" srcOrd="22" destOrd="0" presId="urn:microsoft.com/office/officeart/2005/8/layout/cycle5"/>
    <dgm:cxn modelId="{17E07B9E-3348-4CC8-A442-4439A58F674B}" type="presParOf" srcId="{95BACBA5-C416-4DE0-8A57-FCD99F2149CC}" destId="{09100C2D-0AEE-45A4-B628-C33B234AD28F}" srcOrd="23" destOrd="0" presId="urn:microsoft.com/office/officeart/2005/8/layout/cycle5"/>
    <dgm:cxn modelId="{3157B2AA-0B80-4112-AB0F-9EAB7B0E8DE1}" type="presParOf" srcId="{95BACBA5-C416-4DE0-8A57-FCD99F2149CC}" destId="{2CEC59F0-885D-49E5-AE75-860C4220B984}" srcOrd="24" destOrd="0" presId="urn:microsoft.com/office/officeart/2005/8/layout/cycle5"/>
    <dgm:cxn modelId="{BC3FFDDA-D7E0-442D-A156-036B081E35BE}" type="presParOf" srcId="{95BACBA5-C416-4DE0-8A57-FCD99F2149CC}" destId="{D6FC5EFB-49CF-40DB-AE67-C2BEA176BAB8}" srcOrd="25" destOrd="0" presId="urn:microsoft.com/office/officeart/2005/8/layout/cycle5"/>
    <dgm:cxn modelId="{4F57B45E-BEED-4EC1-8EE5-EB2C0F6F1CC1}" type="presParOf" srcId="{95BACBA5-C416-4DE0-8A57-FCD99F2149CC}" destId="{21FDDCDD-C565-4FBA-89F5-0C9617DEF3F9}" srcOrd="26" destOrd="0" presId="urn:microsoft.com/office/officeart/2005/8/layout/cycle5"/>
  </dgm:cxnLst>
  <dgm:bg/>
  <dgm:whole>
    <a:ln w="19050"/>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4B77ECC-6335-43F9-BAA9-3C8DBB09E204}"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ZA"/>
        </a:p>
      </dgm:t>
    </dgm:pt>
    <dgm:pt modelId="{DE277AF2-2294-41E3-AA69-8795C5B380C3}">
      <dgm:prSet phldrT="[Text]"/>
      <dgm:spPr>
        <a:solidFill>
          <a:schemeClr val="accent6">
            <a:lumMod val="50000"/>
          </a:schemeClr>
        </a:solidFill>
      </dgm:spPr>
      <dgm:t>
        <a:bodyPr/>
        <a:lstStyle/>
        <a:p>
          <a:r>
            <a:rPr lang="en-ZA" dirty="0" smtClean="0"/>
            <a:t>IDP</a:t>
          </a:r>
          <a:endParaRPr lang="en-ZA" dirty="0"/>
        </a:p>
      </dgm:t>
    </dgm:pt>
    <dgm:pt modelId="{B6D5FAD7-7292-4BCB-9CD4-61F4E83D4AFB}" type="parTrans" cxnId="{498CD59E-A8F3-428B-BFF5-D558901D5EC6}">
      <dgm:prSet/>
      <dgm:spPr/>
      <dgm:t>
        <a:bodyPr/>
        <a:lstStyle/>
        <a:p>
          <a:endParaRPr lang="en-ZA"/>
        </a:p>
      </dgm:t>
    </dgm:pt>
    <dgm:pt modelId="{ABFB603A-828D-4F8E-9046-467E1503EDAB}" type="sibTrans" cxnId="{498CD59E-A8F3-428B-BFF5-D558901D5EC6}">
      <dgm:prSet/>
      <dgm:spPr>
        <a:solidFill>
          <a:schemeClr val="tx1">
            <a:alpha val="90000"/>
          </a:schemeClr>
        </a:solidFill>
      </dgm:spPr>
      <dgm:t>
        <a:bodyPr/>
        <a:lstStyle/>
        <a:p>
          <a:endParaRPr lang="en-ZA"/>
        </a:p>
      </dgm:t>
    </dgm:pt>
    <dgm:pt modelId="{F6F7742E-D3F1-4229-8627-00869FEF8DD0}">
      <dgm:prSet phldrT="[Text]"/>
      <dgm:spPr>
        <a:solidFill>
          <a:schemeClr val="accent6">
            <a:lumMod val="75000"/>
          </a:schemeClr>
        </a:solidFill>
      </dgm:spPr>
      <dgm:t>
        <a:bodyPr/>
        <a:lstStyle/>
        <a:p>
          <a:r>
            <a:rPr lang="en-ZA" smtClean="0"/>
            <a:t>Projects</a:t>
          </a:r>
          <a:endParaRPr lang="en-ZA" dirty="0"/>
        </a:p>
      </dgm:t>
    </dgm:pt>
    <dgm:pt modelId="{D6616F0E-E9A0-4E51-9F9E-51816A492883}" type="parTrans" cxnId="{88B4C6D0-3A9C-4A2E-8D70-8C131F814E19}">
      <dgm:prSet/>
      <dgm:spPr/>
      <dgm:t>
        <a:bodyPr/>
        <a:lstStyle/>
        <a:p>
          <a:endParaRPr lang="en-ZA"/>
        </a:p>
      </dgm:t>
    </dgm:pt>
    <dgm:pt modelId="{B920EDCF-EE82-41DD-B7A9-98A384B95DFD}" type="sibTrans" cxnId="{88B4C6D0-3A9C-4A2E-8D70-8C131F814E19}">
      <dgm:prSet/>
      <dgm:spPr>
        <a:solidFill>
          <a:schemeClr val="tx1">
            <a:alpha val="90000"/>
          </a:schemeClr>
        </a:solidFill>
      </dgm:spPr>
      <dgm:t>
        <a:bodyPr/>
        <a:lstStyle/>
        <a:p>
          <a:endParaRPr lang="en-ZA"/>
        </a:p>
      </dgm:t>
    </dgm:pt>
    <dgm:pt modelId="{A9408555-35B9-4749-8D5D-E7181FD23B8B}">
      <dgm:prSet phldrT="[Text]"/>
      <dgm:spPr>
        <a:solidFill>
          <a:schemeClr val="accent6">
            <a:lumMod val="60000"/>
            <a:lumOff val="40000"/>
          </a:schemeClr>
        </a:solidFill>
      </dgm:spPr>
      <dgm:t>
        <a:bodyPr/>
        <a:lstStyle/>
        <a:p>
          <a:r>
            <a:rPr lang="en-ZA" dirty="0" smtClean="0"/>
            <a:t>KPI’s and Tasks</a:t>
          </a:r>
          <a:endParaRPr lang="en-ZA" dirty="0"/>
        </a:p>
      </dgm:t>
    </dgm:pt>
    <dgm:pt modelId="{5BB5A740-473F-47D1-B9FD-9086DFB3AF39}" type="parTrans" cxnId="{ABCB203E-EFB1-4C61-8D20-DE9EBE6D4FBA}">
      <dgm:prSet/>
      <dgm:spPr/>
      <dgm:t>
        <a:bodyPr/>
        <a:lstStyle/>
        <a:p>
          <a:endParaRPr lang="en-ZA"/>
        </a:p>
      </dgm:t>
    </dgm:pt>
    <dgm:pt modelId="{CE8B5786-5D29-4788-BAB6-5E8C6019CEC0}" type="sibTrans" cxnId="{ABCB203E-EFB1-4C61-8D20-DE9EBE6D4FBA}">
      <dgm:prSet/>
      <dgm:spPr/>
      <dgm:t>
        <a:bodyPr/>
        <a:lstStyle/>
        <a:p>
          <a:endParaRPr lang="en-ZA"/>
        </a:p>
      </dgm:t>
    </dgm:pt>
    <dgm:pt modelId="{43812F34-BE74-4A63-A150-432BA0D7A416}" type="pres">
      <dgm:prSet presAssocID="{04B77ECC-6335-43F9-BAA9-3C8DBB09E204}" presName="outerComposite" presStyleCnt="0">
        <dgm:presLayoutVars>
          <dgm:chMax val="5"/>
          <dgm:dir/>
          <dgm:resizeHandles val="exact"/>
        </dgm:presLayoutVars>
      </dgm:prSet>
      <dgm:spPr/>
      <dgm:t>
        <a:bodyPr/>
        <a:lstStyle/>
        <a:p>
          <a:endParaRPr lang="en-ZA"/>
        </a:p>
      </dgm:t>
    </dgm:pt>
    <dgm:pt modelId="{D8F67411-AC75-4A78-AD58-DC158CD9D7AC}" type="pres">
      <dgm:prSet presAssocID="{04B77ECC-6335-43F9-BAA9-3C8DBB09E204}" presName="dummyMaxCanvas" presStyleCnt="0">
        <dgm:presLayoutVars/>
      </dgm:prSet>
      <dgm:spPr/>
    </dgm:pt>
    <dgm:pt modelId="{DAD1A6DA-02C1-4BC7-862D-DEB0CF23480D}" type="pres">
      <dgm:prSet presAssocID="{04B77ECC-6335-43F9-BAA9-3C8DBB09E204}" presName="ThreeNodes_1" presStyleLbl="node1" presStyleIdx="0" presStyleCnt="3" custScaleX="31327" custScaleY="50538" custLinFactNeighborX="-23393" custLinFactNeighborY="-3226">
        <dgm:presLayoutVars>
          <dgm:bulletEnabled val="1"/>
        </dgm:presLayoutVars>
      </dgm:prSet>
      <dgm:spPr/>
      <dgm:t>
        <a:bodyPr/>
        <a:lstStyle/>
        <a:p>
          <a:endParaRPr lang="en-ZA"/>
        </a:p>
      </dgm:t>
    </dgm:pt>
    <dgm:pt modelId="{03D32EBE-BAAD-4FD8-B4C5-DDAAAAA52DD6}" type="pres">
      <dgm:prSet presAssocID="{04B77ECC-6335-43F9-BAA9-3C8DBB09E204}" presName="ThreeNodes_2" presStyleLbl="node1" presStyleIdx="1" presStyleCnt="3" custFlipHor="1" custScaleX="32134" custScaleY="53117" custLinFactNeighborX="-8557" custLinFactNeighborY="-21829">
        <dgm:presLayoutVars>
          <dgm:bulletEnabled val="1"/>
        </dgm:presLayoutVars>
      </dgm:prSet>
      <dgm:spPr/>
      <dgm:t>
        <a:bodyPr/>
        <a:lstStyle/>
        <a:p>
          <a:endParaRPr lang="en-ZA"/>
        </a:p>
      </dgm:t>
    </dgm:pt>
    <dgm:pt modelId="{473AA415-AC49-4644-82F9-ABE8F149C83F}" type="pres">
      <dgm:prSet presAssocID="{04B77ECC-6335-43F9-BAA9-3C8DBB09E204}" presName="ThreeNodes_3" presStyleLbl="node1" presStyleIdx="2" presStyleCnt="3" custScaleX="31327" custScaleY="56989" custLinFactNeighborX="6840" custLinFactNeighborY="-39785">
        <dgm:presLayoutVars>
          <dgm:bulletEnabled val="1"/>
        </dgm:presLayoutVars>
      </dgm:prSet>
      <dgm:spPr/>
      <dgm:t>
        <a:bodyPr/>
        <a:lstStyle/>
        <a:p>
          <a:endParaRPr lang="en-ZA"/>
        </a:p>
      </dgm:t>
    </dgm:pt>
    <dgm:pt modelId="{DB79B63C-117B-4952-B768-FEA2B3615244}" type="pres">
      <dgm:prSet presAssocID="{04B77ECC-6335-43F9-BAA9-3C8DBB09E204}" presName="ThreeConn_1-2" presStyleLbl="fgAccFollowNode1" presStyleIdx="0" presStyleCnt="2" custScaleX="65425" custScaleY="65425" custLinFactX="-312986" custLinFactNeighborX="-400000" custLinFactNeighborY="-18156">
        <dgm:presLayoutVars>
          <dgm:bulletEnabled val="1"/>
        </dgm:presLayoutVars>
      </dgm:prSet>
      <dgm:spPr/>
      <dgm:t>
        <a:bodyPr/>
        <a:lstStyle/>
        <a:p>
          <a:endParaRPr lang="en-ZA"/>
        </a:p>
      </dgm:t>
    </dgm:pt>
    <dgm:pt modelId="{EFF4706C-B260-409B-AF60-49F5BF7EDE3B}" type="pres">
      <dgm:prSet presAssocID="{04B77ECC-6335-43F9-BAA9-3C8DBB09E204}" presName="ThreeConn_2-3" presStyleLbl="fgAccFollowNode1" presStyleIdx="1" presStyleCnt="2" custScaleX="65425" custScaleY="65426" custLinFactX="-221919" custLinFactNeighborX="-300000" custLinFactNeighborY="-47734">
        <dgm:presLayoutVars>
          <dgm:bulletEnabled val="1"/>
        </dgm:presLayoutVars>
      </dgm:prSet>
      <dgm:spPr/>
      <dgm:t>
        <a:bodyPr/>
        <a:lstStyle/>
        <a:p>
          <a:endParaRPr lang="en-ZA"/>
        </a:p>
      </dgm:t>
    </dgm:pt>
    <dgm:pt modelId="{A10ABE85-4B12-49F2-AE7C-FF68969060B3}" type="pres">
      <dgm:prSet presAssocID="{04B77ECC-6335-43F9-BAA9-3C8DBB09E204}" presName="ThreeNodes_1_text" presStyleLbl="node1" presStyleIdx="2" presStyleCnt="3">
        <dgm:presLayoutVars>
          <dgm:bulletEnabled val="1"/>
        </dgm:presLayoutVars>
      </dgm:prSet>
      <dgm:spPr/>
      <dgm:t>
        <a:bodyPr/>
        <a:lstStyle/>
        <a:p>
          <a:endParaRPr lang="en-ZA"/>
        </a:p>
      </dgm:t>
    </dgm:pt>
    <dgm:pt modelId="{103D0D1A-D042-4C7F-A6DB-4AF32665D99E}" type="pres">
      <dgm:prSet presAssocID="{04B77ECC-6335-43F9-BAA9-3C8DBB09E204}" presName="ThreeNodes_2_text" presStyleLbl="node1" presStyleIdx="2" presStyleCnt="3">
        <dgm:presLayoutVars>
          <dgm:bulletEnabled val="1"/>
        </dgm:presLayoutVars>
      </dgm:prSet>
      <dgm:spPr/>
      <dgm:t>
        <a:bodyPr/>
        <a:lstStyle/>
        <a:p>
          <a:endParaRPr lang="en-ZA"/>
        </a:p>
      </dgm:t>
    </dgm:pt>
    <dgm:pt modelId="{D30BEA1F-2C75-4BEF-8E26-2C65826844AA}" type="pres">
      <dgm:prSet presAssocID="{04B77ECC-6335-43F9-BAA9-3C8DBB09E204}" presName="ThreeNodes_3_text" presStyleLbl="node1" presStyleIdx="2" presStyleCnt="3">
        <dgm:presLayoutVars>
          <dgm:bulletEnabled val="1"/>
        </dgm:presLayoutVars>
      </dgm:prSet>
      <dgm:spPr/>
      <dgm:t>
        <a:bodyPr/>
        <a:lstStyle/>
        <a:p>
          <a:endParaRPr lang="en-ZA"/>
        </a:p>
      </dgm:t>
    </dgm:pt>
  </dgm:ptLst>
  <dgm:cxnLst>
    <dgm:cxn modelId="{B44D5231-36CD-47F7-B20A-9B843F001E3F}" type="presOf" srcId="{F6F7742E-D3F1-4229-8627-00869FEF8DD0}" destId="{03D32EBE-BAAD-4FD8-B4C5-DDAAAAA52DD6}" srcOrd="0" destOrd="0" presId="urn:microsoft.com/office/officeart/2005/8/layout/vProcess5"/>
    <dgm:cxn modelId="{ABCB203E-EFB1-4C61-8D20-DE9EBE6D4FBA}" srcId="{04B77ECC-6335-43F9-BAA9-3C8DBB09E204}" destId="{A9408555-35B9-4749-8D5D-E7181FD23B8B}" srcOrd="2" destOrd="0" parTransId="{5BB5A740-473F-47D1-B9FD-9086DFB3AF39}" sibTransId="{CE8B5786-5D29-4788-BAB6-5E8C6019CEC0}"/>
    <dgm:cxn modelId="{1C50B12D-7BE2-41E9-9944-362829603A63}" type="presOf" srcId="{04B77ECC-6335-43F9-BAA9-3C8DBB09E204}" destId="{43812F34-BE74-4A63-A150-432BA0D7A416}" srcOrd="0" destOrd="0" presId="urn:microsoft.com/office/officeart/2005/8/layout/vProcess5"/>
    <dgm:cxn modelId="{88B4C6D0-3A9C-4A2E-8D70-8C131F814E19}" srcId="{04B77ECC-6335-43F9-BAA9-3C8DBB09E204}" destId="{F6F7742E-D3F1-4229-8627-00869FEF8DD0}" srcOrd="1" destOrd="0" parTransId="{D6616F0E-E9A0-4E51-9F9E-51816A492883}" sibTransId="{B920EDCF-EE82-41DD-B7A9-98A384B95DFD}"/>
    <dgm:cxn modelId="{498CD59E-A8F3-428B-BFF5-D558901D5EC6}" srcId="{04B77ECC-6335-43F9-BAA9-3C8DBB09E204}" destId="{DE277AF2-2294-41E3-AA69-8795C5B380C3}" srcOrd="0" destOrd="0" parTransId="{B6D5FAD7-7292-4BCB-9CD4-61F4E83D4AFB}" sibTransId="{ABFB603A-828D-4F8E-9046-467E1503EDAB}"/>
    <dgm:cxn modelId="{3CF80B4F-8D2C-4F5B-B2A7-D604442A4BD1}" type="presOf" srcId="{DE277AF2-2294-41E3-AA69-8795C5B380C3}" destId="{DAD1A6DA-02C1-4BC7-862D-DEB0CF23480D}" srcOrd="0" destOrd="0" presId="urn:microsoft.com/office/officeart/2005/8/layout/vProcess5"/>
    <dgm:cxn modelId="{16FB4E21-7A22-4CEC-B91B-1DB1BBDE73F5}" type="presOf" srcId="{F6F7742E-D3F1-4229-8627-00869FEF8DD0}" destId="{103D0D1A-D042-4C7F-A6DB-4AF32665D99E}" srcOrd="1" destOrd="0" presId="urn:microsoft.com/office/officeart/2005/8/layout/vProcess5"/>
    <dgm:cxn modelId="{2732D6AE-16B5-4C0C-B941-FD561B127827}" type="presOf" srcId="{A9408555-35B9-4749-8D5D-E7181FD23B8B}" destId="{473AA415-AC49-4644-82F9-ABE8F149C83F}" srcOrd="0" destOrd="0" presId="urn:microsoft.com/office/officeart/2005/8/layout/vProcess5"/>
    <dgm:cxn modelId="{420AED7D-2A3C-41B9-8BD3-7C00F3519258}" type="presOf" srcId="{B920EDCF-EE82-41DD-B7A9-98A384B95DFD}" destId="{EFF4706C-B260-409B-AF60-49F5BF7EDE3B}" srcOrd="0" destOrd="0" presId="urn:microsoft.com/office/officeart/2005/8/layout/vProcess5"/>
    <dgm:cxn modelId="{21F8CC08-E614-4125-9A45-163793F29D2B}" type="presOf" srcId="{DE277AF2-2294-41E3-AA69-8795C5B380C3}" destId="{A10ABE85-4B12-49F2-AE7C-FF68969060B3}" srcOrd="1" destOrd="0" presId="urn:microsoft.com/office/officeart/2005/8/layout/vProcess5"/>
    <dgm:cxn modelId="{D0ACB06D-DD09-4467-8489-730D5D964D26}" type="presOf" srcId="{ABFB603A-828D-4F8E-9046-467E1503EDAB}" destId="{DB79B63C-117B-4952-B768-FEA2B3615244}" srcOrd="0" destOrd="0" presId="urn:microsoft.com/office/officeart/2005/8/layout/vProcess5"/>
    <dgm:cxn modelId="{E150647A-6427-4469-8BAE-5B319773A226}" type="presOf" srcId="{A9408555-35B9-4749-8D5D-E7181FD23B8B}" destId="{D30BEA1F-2C75-4BEF-8E26-2C65826844AA}" srcOrd="1" destOrd="0" presId="urn:microsoft.com/office/officeart/2005/8/layout/vProcess5"/>
    <dgm:cxn modelId="{7FEDE83A-053F-4165-ADFD-987D55A9305E}" type="presParOf" srcId="{43812F34-BE74-4A63-A150-432BA0D7A416}" destId="{D8F67411-AC75-4A78-AD58-DC158CD9D7AC}" srcOrd="0" destOrd="0" presId="urn:microsoft.com/office/officeart/2005/8/layout/vProcess5"/>
    <dgm:cxn modelId="{D93C45C1-A847-4828-999E-96AF66B2E1F8}" type="presParOf" srcId="{43812F34-BE74-4A63-A150-432BA0D7A416}" destId="{DAD1A6DA-02C1-4BC7-862D-DEB0CF23480D}" srcOrd="1" destOrd="0" presId="urn:microsoft.com/office/officeart/2005/8/layout/vProcess5"/>
    <dgm:cxn modelId="{7114E4DB-9D2B-49A8-AD17-BCC61A2F2D69}" type="presParOf" srcId="{43812F34-BE74-4A63-A150-432BA0D7A416}" destId="{03D32EBE-BAAD-4FD8-B4C5-DDAAAAA52DD6}" srcOrd="2" destOrd="0" presId="urn:microsoft.com/office/officeart/2005/8/layout/vProcess5"/>
    <dgm:cxn modelId="{AAF01AC3-256F-46F0-A9B0-21E0AC67E473}" type="presParOf" srcId="{43812F34-BE74-4A63-A150-432BA0D7A416}" destId="{473AA415-AC49-4644-82F9-ABE8F149C83F}" srcOrd="3" destOrd="0" presId="urn:microsoft.com/office/officeart/2005/8/layout/vProcess5"/>
    <dgm:cxn modelId="{2ED92093-8F23-4F1E-B300-C5F75950A955}" type="presParOf" srcId="{43812F34-BE74-4A63-A150-432BA0D7A416}" destId="{DB79B63C-117B-4952-B768-FEA2B3615244}" srcOrd="4" destOrd="0" presId="urn:microsoft.com/office/officeart/2005/8/layout/vProcess5"/>
    <dgm:cxn modelId="{F81F142C-59D3-4C37-8B67-4E1752F2F662}" type="presParOf" srcId="{43812F34-BE74-4A63-A150-432BA0D7A416}" destId="{EFF4706C-B260-409B-AF60-49F5BF7EDE3B}" srcOrd="5" destOrd="0" presId="urn:microsoft.com/office/officeart/2005/8/layout/vProcess5"/>
    <dgm:cxn modelId="{43FF4B32-AFC6-4080-8FB1-B6E61F84A73A}" type="presParOf" srcId="{43812F34-BE74-4A63-A150-432BA0D7A416}" destId="{A10ABE85-4B12-49F2-AE7C-FF68969060B3}" srcOrd="6" destOrd="0" presId="urn:microsoft.com/office/officeart/2005/8/layout/vProcess5"/>
    <dgm:cxn modelId="{25B7C27C-2CE0-4592-B668-1795214C352D}" type="presParOf" srcId="{43812F34-BE74-4A63-A150-432BA0D7A416}" destId="{103D0D1A-D042-4C7F-A6DB-4AF32665D99E}" srcOrd="7" destOrd="0" presId="urn:microsoft.com/office/officeart/2005/8/layout/vProcess5"/>
    <dgm:cxn modelId="{8D98AA09-2DE2-4DEE-B329-7EBE74A1E4DC}" type="presParOf" srcId="{43812F34-BE74-4A63-A150-432BA0D7A416}" destId="{D30BEA1F-2C75-4BEF-8E26-2C65826844AA}" srcOrd="8"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239631" cy="717788"/>
          </a:xfrm>
          <a:prstGeom prst="rect">
            <a:avLst/>
          </a:prstGeom>
        </p:spPr>
        <p:txBody>
          <a:bodyPr vert="horz" lIns="137937" tIns="68969" rIns="137937" bIns="68969" rtlCol="0"/>
          <a:lstStyle>
            <a:lvl1pPr algn="l">
              <a:defRPr sz="1800">
                <a:cs typeface="+mn-cs"/>
              </a:defRPr>
            </a:lvl1pPr>
          </a:lstStyle>
          <a:p>
            <a:pPr>
              <a:defRPr/>
            </a:pPr>
            <a:endParaRPr lang="en-ZA" dirty="0"/>
          </a:p>
        </p:txBody>
      </p:sp>
      <p:sp>
        <p:nvSpPr>
          <p:cNvPr id="3" name="Date Placeholder 2"/>
          <p:cNvSpPr>
            <a:spLocks noGrp="1"/>
          </p:cNvSpPr>
          <p:nvPr>
            <p:ph type="dt" sz="quarter" idx="1"/>
          </p:nvPr>
        </p:nvSpPr>
        <p:spPr>
          <a:xfrm>
            <a:off x="5541868" y="0"/>
            <a:ext cx="4239631" cy="717788"/>
          </a:xfrm>
          <a:prstGeom prst="rect">
            <a:avLst/>
          </a:prstGeom>
        </p:spPr>
        <p:txBody>
          <a:bodyPr vert="horz" lIns="137937" tIns="68969" rIns="137937" bIns="68969" rtlCol="0"/>
          <a:lstStyle>
            <a:lvl1pPr algn="r">
              <a:defRPr sz="1800">
                <a:cs typeface="+mn-cs"/>
              </a:defRPr>
            </a:lvl1pPr>
          </a:lstStyle>
          <a:p>
            <a:pPr>
              <a:defRPr/>
            </a:pPr>
            <a:fld id="{C8B2B2F9-2B39-49C3-AE11-F9DC444DF3D1}" type="datetimeFigureOut">
              <a:rPr lang="en-US"/>
              <a:pPr>
                <a:defRPr/>
              </a:pPr>
              <a:t>7/19/2016</a:t>
            </a:fld>
            <a:endParaRPr lang="en-ZA" dirty="0"/>
          </a:p>
        </p:txBody>
      </p:sp>
      <p:sp>
        <p:nvSpPr>
          <p:cNvPr id="4" name="Footer Placeholder 3"/>
          <p:cNvSpPr>
            <a:spLocks noGrp="1"/>
          </p:cNvSpPr>
          <p:nvPr>
            <p:ph type="ftr" sz="quarter" idx="2"/>
          </p:nvPr>
        </p:nvSpPr>
        <p:spPr>
          <a:xfrm>
            <a:off x="0" y="13635483"/>
            <a:ext cx="4239631" cy="717788"/>
          </a:xfrm>
          <a:prstGeom prst="rect">
            <a:avLst/>
          </a:prstGeom>
        </p:spPr>
        <p:txBody>
          <a:bodyPr vert="horz" lIns="137937" tIns="68969" rIns="137937" bIns="68969" rtlCol="0" anchor="b"/>
          <a:lstStyle>
            <a:lvl1pPr algn="l">
              <a:defRPr sz="1800">
                <a:cs typeface="+mn-cs"/>
              </a:defRPr>
            </a:lvl1pPr>
          </a:lstStyle>
          <a:p>
            <a:pPr>
              <a:defRPr/>
            </a:pPr>
            <a:endParaRPr lang="en-ZA" dirty="0"/>
          </a:p>
        </p:txBody>
      </p:sp>
      <p:sp>
        <p:nvSpPr>
          <p:cNvPr id="5" name="Slide Number Placeholder 4"/>
          <p:cNvSpPr>
            <a:spLocks noGrp="1"/>
          </p:cNvSpPr>
          <p:nvPr>
            <p:ph type="sldNum" sz="quarter" idx="3"/>
          </p:nvPr>
        </p:nvSpPr>
        <p:spPr>
          <a:xfrm>
            <a:off x="5541868" y="13635483"/>
            <a:ext cx="4239631" cy="717788"/>
          </a:xfrm>
          <a:prstGeom prst="rect">
            <a:avLst/>
          </a:prstGeom>
        </p:spPr>
        <p:txBody>
          <a:bodyPr vert="horz" lIns="137937" tIns="68969" rIns="137937" bIns="68969" rtlCol="0" anchor="b"/>
          <a:lstStyle>
            <a:lvl1pPr algn="r">
              <a:defRPr sz="1800">
                <a:cs typeface="+mn-cs"/>
              </a:defRPr>
            </a:lvl1pPr>
          </a:lstStyle>
          <a:p>
            <a:pPr>
              <a:defRPr/>
            </a:pPr>
            <a:fld id="{46B1E945-7CC0-428A-944E-65D1EBC3D8A5}" type="slidenum">
              <a:rPr lang="en-ZA"/>
              <a:pPr>
                <a:defRPr/>
              </a:pPr>
              <a:t>‹#›</a:t>
            </a:fld>
            <a:endParaRPr lang="en-ZA" dirty="0"/>
          </a:p>
        </p:txBody>
      </p:sp>
    </p:spTree>
    <p:extLst>
      <p:ext uri="{BB962C8B-B14F-4D97-AF65-F5344CB8AC3E}">
        <p14:creationId xmlns:p14="http://schemas.microsoft.com/office/powerpoint/2010/main" val="3379604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239631" cy="717788"/>
          </a:xfrm>
          <a:prstGeom prst="rect">
            <a:avLst/>
          </a:prstGeom>
        </p:spPr>
        <p:txBody>
          <a:bodyPr vert="horz" lIns="137937" tIns="68969" rIns="137937" bIns="68969" rtlCol="0"/>
          <a:lstStyle>
            <a:lvl1pPr algn="l" fontAlgn="auto">
              <a:spcBef>
                <a:spcPts val="0"/>
              </a:spcBef>
              <a:spcAft>
                <a:spcPts val="0"/>
              </a:spcAft>
              <a:defRPr sz="1800">
                <a:latin typeface="+mn-lt"/>
                <a:cs typeface="+mn-cs"/>
              </a:defRPr>
            </a:lvl1pPr>
          </a:lstStyle>
          <a:p>
            <a:pPr>
              <a:defRPr/>
            </a:pPr>
            <a:endParaRPr lang="en-US" dirty="0"/>
          </a:p>
        </p:txBody>
      </p:sp>
      <p:sp>
        <p:nvSpPr>
          <p:cNvPr id="3" name="Date Placeholder 2"/>
          <p:cNvSpPr>
            <a:spLocks noGrp="1"/>
          </p:cNvSpPr>
          <p:nvPr>
            <p:ph type="dt" idx="1"/>
          </p:nvPr>
        </p:nvSpPr>
        <p:spPr>
          <a:xfrm>
            <a:off x="5541868" y="0"/>
            <a:ext cx="4239631" cy="717788"/>
          </a:xfrm>
          <a:prstGeom prst="rect">
            <a:avLst/>
          </a:prstGeom>
        </p:spPr>
        <p:txBody>
          <a:bodyPr vert="horz" lIns="137937" tIns="68969" rIns="137937" bIns="68969" rtlCol="0"/>
          <a:lstStyle>
            <a:lvl1pPr algn="r" fontAlgn="auto">
              <a:spcBef>
                <a:spcPts val="0"/>
              </a:spcBef>
              <a:spcAft>
                <a:spcPts val="0"/>
              </a:spcAft>
              <a:defRPr sz="1800">
                <a:latin typeface="+mn-lt"/>
                <a:cs typeface="+mn-cs"/>
              </a:defRPr>
            </a:lvl1pPr>
          </a:lstStyle>
          <a:p>
            <a:pPr>
              <a:defRPr/>
            </a:pPr>
            <a:fld id="{0099E65D-9A52-4ECD-ACF8-6D4967CAAB75}" type="datetimeFigureOut">
              <a:rPr lang="en-US"/>
              <a:pPr>
                <a:defRPr/>
              </a:pPr>
              <a:t>7/19/2016</a:t>
            </a:fld>
            <a:endParaRPr lang="en-US" dirty="0"/>
          </a:p>
        </p:txBody>
      </p:sp>
      <p:sp>
        <p:nvSpPr>
          <p:cNvPr id="4" name="Slide Image Placeholder 3"/>
          <p:cNvSpPr>
            <a:spLocks noGrp="1" noRot="1" noChangeAspect="1"/>
          </p:cNvSpPr>
          <p:nvPr>
            <p:ph type="sldImg" idx="2"/>
          </p:nvPr>
        </p:nvSpPr>
        <p:spPr>
          <a:xfrm>
            <a:off x="1303338" y="1076325"/>
            <a:ext cx="7177087" cy="5383213"/>
          </a:xfrm>
          <a:prstGeom prst="rect">
            <a:avLst/>
          </a:prstGeom>
          <a:noFill/>
          <a:ln w="12700">
            <a:solidFill>
              <a:prstClr val="black"/>
            </a:solidFill>
          </a:ln>
        </p:spPr>
        <p:txBody>
          <a:bodyPr vert="horz" lIns="137937" tIns="68969" rIns="137937" bIns="68969" rtlCol="0" anchor="ctr"/>
          <a:lstStyle/>
          <a:p>
            <a:pPr lvl="0"/>
            <a:endParaRPr lang="en-US" noProof="0" dirty="0"/>
          </a:p>
        </p:txBody>
      </p:sp>
      <p:sp>
        <p:nvSpPr>
          <p:cNvPr id="5" name="Notes Placeholder 4"/>
          <p:cNvSpPr>
            <a:spLocks noGrp="1"/>
          </p:cNvSpPr>
          <p:nvPr>
            <p:ph type="body" sz="quarter" idx="3"/>
          </p:nvPr>
        </p:nvSpPr>
        <p:spPr>
          <a:xfrm>
            <a:off x="978377" y="6818988"/>
            <a:ext cx="7827010" cy="6460093"/>
          </a:xfrm>
          <a:prstGeom prst="rect">
            <a:avLst/>
          </a:prstGeom>
        </p:spPr>
        <p:txBody>
          <a:bodyPr vert="horz" lIns="137937" tIns="68969" rIns="137937" bIns="68969"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13635483"/>
            <a:ext cx="4239631" cy="717788"/>
          </a:xfrm>
          <a:prstGeom prst="rect">
            <a:avLst/>
          </a:prstGeom>
        </p:spPr>
        <p:txBody>
          <a:bodyPr vert="horz" lIns="137937" tIns="68969" rIns="137937" bIns="68969" rtlCol="0" anchor="b"/>
          <a:lstStyle>
            <a:lvl1pPr algn="l" fontAlgn="auto">
              <a:spcBef>
                <a:spcPts val="0"/>
              </a:spcBef>
              <a:spcAft>
                <a:spcPts val="0"/>
              </a:spcAft>
              <a:defRPr sz="1800">
                <a:latin typeface="+mn-lt"/>
                <a:cs typeface="+mn-cs"/>
              </a:defRPr>
            </a:lvl1pPr>
          </a:lstStyle>
          <a:p>
            <a:pPr>
              <a:defRPr/>
            </a:pPr>
            <a:endParaRPr lang="en-US" dirty="0"/>
          </a:p>
        </p:txBody>
      </p:sp>
      <p:sp>
        <p:nvSpPr>
          <p:cNvPr id="7" name="Slide Number Placeholder 6"/>
          <p:cNvSpPr>
            <a:spLocks noGrp="1"/>
          </p:cNvSpPr>
          <p:nvPr>
            <p:ph type="sldNum" sz="quarter" idx="5"/>
          </p:nvPr>
        </p:nvSpPr>
        <p:spPr>
          <a:xfrm>
            <a:off x="5541868" y="13635483"/>
            <a:ext cx="4239631" cy="717788"/>
          </a:xfrm>
          <a:prstGeom prst="rect">
            <a:avLst/>
          </a:prstGeom>
        </p:spPr>
        <p:txBody>
          <a:bodyPr vert="horz" lIns="137937" tIns="68969" rIns="137937" bIns="68969" rtlCol="0" anchor="b"/>
          <a:lstStyle>
            <a:lvl1pPr algn="r" fontAlgn="auto">
              <a:spcBef>
                <a:spcPts val="0"/>
              </a:spcBef>
              <a:spcAft>
                <a:spcPts val="0"/>
              </a:spcAft>
              <a:defRPr sz="1800">
                <a:latin typeface="+mn-lt"/>
                <a:cs typeface="+mn-cs"/>
              </a:defRPr>
            </a:lvl1pPr>
          </a:lstStyle>
          <a:p>
            <a:pPr>
              <a:defRPr/>
            </a:pPr>
            <a:fld id="{703828CB-1795-40E3-9428-736C760067F8}" type="slidenum">
              <a:rPr lang="en-US"/>
              <a:pPr>
                <a:defRPr/>
              </a:pPr>
              <a:t>‹#›</a:t>
            </a:fld>
            <a:endParaRPr lang="en-US" dirty="0"/>
          </a:p>
        </p:txBody>
      </p:sp>
    </p:spTree>
    <p:extLst>
      <p:ext uri="{BB962C8B-B14F-4D97-AF65-F5344CB8AC3E}">
        <p14:creationId xmlns:p14="http://schemas.microsoft.com/office/powerpoint/2010/main" val="116794396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3B84609-1252-4BD2-A725-F8FBFFF83F85}" type="slidenum">
              <a:rPr lang="en-US" smtClean="0"/>
              <a:pPr fontAlgn="base">
                <a:spcBef>
                  <a:spcPct val="0"/>
                </a:spcBef>
                <a:spcAft>
                  <a:spcPct val="0"/>
                </a:spcAft>
                <a:defRPr/>
              </a:pPr>
              <a:t>1</a:t>
            </a:fld>
            <a:endParaRPr lang="en-US" dirty="0" smtClean="0"/>
          </a:p>
        </p:txBody>
      </p:sp>
      <p:sp>
        <p:nvSpPr>
          <p:cNvPr id="5120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smtClean="0"/>
          </a:p>
        </p:txBody>
      </p:sp>
    </p:spTree>
    <p:extLst>
      <p:ext uri="{BB962C8B-B14F-4D97-AF65-F5344CB8AC3E}">
        <p14:creationId xmlns:p14="http://schemas.microsoft.com/office/powerpoint/2010/main" val="36500773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pPr>
              <a:defRPr/>
            </a:pPr>
            <a:fld id="{703828CB-1795-40E3-9428-736C760067F8}" type="slidenum">
              <a:rPr lang="en-US" smtClean="0"/>
              <a:pPr>
                <a:defRPr/>
              </a:pPr>
              <a:t>6</a:t>
            </a:fld>
            <a:endParaRPr lang="en-US" dirty="0"/>
          </a:p>
        </p:txBody>
      </p:sp>
    </p:spTree>
    <p:extLst>
      <p:ext uri="{BB962C8B-B14F-4D97-AF65-F5344CB8AC3E}">
        <p14:creationId xmlns:p14="http://schemas.microsoft.com/office/powerpoint/2010/main" val="3077098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a:defRPr/>
            </a:pPr>
            <a:fld id="{9AEECDED-6B2E-4EE6-8D32-BA9DDE2C2949}" type="slidenum">
              <a:rPr lang="en-US" smtClean="0">
                <a:solidFill>
                  <a:prstClr val="black"/>
                </a:solidFill>
              </a:rPr>
              <a:pPr>
                <a:defRPr/>
              </a:pPr>
              <a:t>20</a:t>
            </a:fld>
            <a:endParaRPr lang="en-US" dirty="0" smtClean="0">
              <a:solidFill>
                <a:prstClr val="black"/>
              </a:solidFill>
            </a:endParaRPr>
          </a:p>
        </p:txBody>
      </p:sp>
      <p:sp>
        <p:nvSpPr>
          <p:cNvPr id="440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40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Tree>
    <p:extLst>
      <p:ext uri="{BB962C8B-B14F-4D97-AF65-F5344CB8AC3E}">
        <p14:creationId xmlns:p14="http://schemas.microsoft.com/office/powerpoint/2010/main" val="8025373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a:defRPr/>
            </a:pPr>
            <a:fld id="{9AEECDED-6B2E-4EE6-8D32-BA9DDE2C2949}" type="slidenum">
              <a:rPr lang="en-US" smtClean="0">
                <a:solidFill>
                  <a:prstClr val="black"/>
                </a:solidFill>
              </a:rPr>
              <a:pPr>
                <a:defRPr/>
              </a:pPr>
              <a:t>21</a:t>
            </a:fld>
            <a:endParaRPr lang="en-US" dirty="0" smtClean="0">
              <a:solidFill>
                <a:prstClr val="black"/>
              </a:solidFill>
            </a:endParaRPr>
          </a:p>
        </p:txBody>
      </p:sp>
      <p:sp>
        <p:nvSpPr>
          <p:cNvPr id="440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40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Tree>
    <p:extLst>
      <p:ext uri="{BB962C8B-B14F-4D97-AF65-F5344CB8AC3E}">
        <p14:creationId xmlns:p14="http://schemas.microsoft.com/office/powerpoint/2010/main" val="8025373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C1C86862-3E24-4A02-B7D0-9753FF824332}" type="datetimeFigureOut">
              <a:rPr lang="en-US"/>
              <a:pPr>
                <a:defRPr/>
              </a:pPr>
              <a:t>7/19/2016</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6A682063-CD4F-4D7C-B069-AE8A3C386250}" type="slidenum">
              <a:rPr lang="en-US"/>
              <a:pPr>
                <a:defRPr/>
              </a:pPr>
              <a:t>‹#›</a:t>
            </a:fld>
            <a:endParaRPr lang="en-US" dirty="0"/>
          </a:p>
        </p:txBody>
      </p:sp>
    </p:spTree>
    <p:extLst>
      <p:ext uri="{BB962C8B-B14F-4D97-AF65-F5344CB8AC3E}">
        <p14:creationId xmlns:p14="http://schemas.microsoft.com/office/powerpoint/2010/main" val="38819366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5526FE9-EDDA-46F0-9696-8618A2DE77D7}" type="datetimeFigureOut">
              <a:rPr lang="en-US"/>
              <a:pPr>
                <a:defRPr/>
              </a:pPr>
              <a:t>7/19/2016</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A476E48E-4407-49C6-820A-65E614F7C8E1}" type="slidenum">
              <a:rPr lang="en-US"/>
              <a:pPr>
                <a:defRPr/>
              </a:pPr>
              <a:t>‹#›</a:t>
            </a:fld>
            <a:endParaRPr lang="en-US" dirty="0"/>
          </a:p>
        </p:txBody>
      </p:sp>
    </p:spTree>
    <p:extLst>
      <p:ext uri="{BB962C8B-B14F-4D97-AF65-F5344CB8AC3E}">
        <p14:creationId xmlns:p14="http://schemas.microsoft.com/office/powerpoint/2010/main" val="412773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06967EA-C19F-478B-9FED-1B53DE181031}" type="datetimeFigureOut">
              <a:rPr lang="en-US"/>
              <a:pPr>
                <a:defRPr/>
              </a:pPr>
              <a:t>7/19/2016</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EB936335-DABF-4758-9059-1167C331695F}" type="slidenum">
              <a:rPr lang="en-US"/>
              <a:pPr>
                <a:defRPr/>
              </a:pPr>
              <a:t>‹#›</a:t>
            </a:fld>
            <a:endParaRPr lang="en-US" dirty="0"/>
          </a:p>
        </p:txBody>
      </p:sp>
    </p:spTree>
    <p:extLst>
      <p:ext uri="{BB962C8B-B14F-4D97-AF65-F5344CB8AC3E}">
        <p14:creationId xmlns:p14="http://schemas.microsoft.com/office/powerpoint/2010/main" val="36868394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685800" y="2286000"/>
            <a:ext cx="7772400" cy="1143000"/>
          </a:xfrm>
        </p:spPr>
        <p:txBody>
          <a:bodyPr/>
          <a:lstStyle>
            <a:lvl1pPr>
              <a:defRPr/>
            </a:lvl1pPr>
          </a:lstStyle>
          <a:p>
            <a:r>
              <a:rPr lang="en-US"/>
              <a:t>Click to edit Master title style</a:t>
            </a:r>
          </a:p>
        </p:txBody>
      </p:sp>
      <p:sp>
        <p:nvSpPr>
          <p:cNvPr id="6147"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dirty="0"/>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dirty="0"/>
          </a:p>
        </p:txBody>
      </p:sp>
      <p:sp>
        <p:nvSpPr>
          <p:cNvPr id="6" name="Rectangle 6"/>
          <p:cNvSpPr>
            <a:spLocks noGrp="1" noChangeArrowheads="1"/>
          </p:cNvSpPr>
          <p:nvPr>
            <p:ph type="sldNum" sz="quarter" idx="12"/>
          </p:nvPr>
        </p:nvSpPr>
        <p:spPr>
          <a:xfrm>
            <a:off x="6553200" y="6248400"/>
            <a:ext cx="1905000" cy="457200"/>
          </a:xfrm>
        </p:spPr>
        <p:txBody>
          <a:bodyPr/>
          <a:lstStyle>
            <a:lvl1pPr fontAlgn="auto">
              <a:spcBef>
                <a:spcPts val="0"/>
              </a:spcBef>
              <a:spcAft>
                <a:spcPts val="0"/>
              </a:spcAft>
              <a:defRPr sz="1400" b="0">
                <a:solidFill>
                  <a:srgbClr val="000000"/>
                </a:solidFill>
                <a:latin typeface="+mn-lt"/>
              </a:defRPr>
            </a:lvl1pPr>
          </a:lstStyle>
          <a:p>
            <a:pPr>
              <a:defRPr/>
            </a:pPr>
            <a:fld id="{355006C7-D23A-4899-9BB2-C2B6B23E10F5}" type="slidenum">
              <a:rPr lang="en-US"/>
              <a:pPr>
                <a:defRPr/>
              </a:pPr>
              <a:t>‹#›</a:t>
            </a:fld>
            <a:endParaRPr lang="en-US" dirty="0"/>
          </a:p>
        </p:txBody>
      </p:sp>
    </p:spTree>
    <p:extLst>
      <p:ext uri="{BB962C8B-B14F-4D97-AF65-F5344CB8AC3E}">
        <p14:creationId xmlns:p14="http://schemas.microsoft.com/office/powerpoint/2010/main" val="10651390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auto">
              <a:spcBef>
                <a:spcPts val="0"/>
              </a:spcBef>
              <a:spcAft>
                <a:spcPts val="0"/>
              </a:spcAft>
              <a:defRPr/>
            </a:lvl1pPr>
          </a:lstStyle>
          <a:p>
            <a:pPr>
              <a:defRPr/>
            </a:pPr>
            <a:endParaRPr lang="en-US" dirty="0"/>
          </a:p>
        </p:txBody>
      </p:sp>
      <p:sp>
        <p:nvSpPr>
          <p:cNvPr id="5" name="Footer Placeholder 4"/>
          <p:cNvSpPr>
            <a:spLocks noGrp="1"/>
          </p:cNvSpPr>
          <p:nvPr>
            <p:ph type="ftr" sz="quarter" idx="11"/>
          </p:nvPr>
        </p:nvSpPr>
        <p:spPr/>
        <p:txBody>
          <a:bodyPr/>
          <a:lstStyle>
            <a:lvl1pPr fontAlgn="auto">
              <a:spcBef>
                <a:spcPts val="0"/>
              </a:spcBef>
              <a:spcAft>
                <a:spcPts val="0"/>
              </a:spcAft>
              <a:defRPr/>
            </a:lvl1pPr>
          </a:lstStyle>
          <a:p>
            <a:pPr>
              <a:defRPr/>
            </a:pPr>
            <a:endParaRPr lang="en-US" dirty="0"/>
          </a:p>
        </p:txBody>
      </p:sp>
      <p:sp>
        <p:nvSpPr>
          <p:cNvPr id="6" name="Slide Number Placeholder 5"/>
          <p:cNvSpPr>
            <a:spLocks noGrp="1"/>
          </p:cNvSpPr>
          <p:nvPr>
            <p:ph type="sldNum" sz="quarter" idx="12"/>
          </p:nvPr>
        </p:nvSpPr>
        <p:spPr/>
        <p:txBody>
          <a:bodyPr/>
          <a:lstStyle>
            <a:lvl1pPr fontAlgn="auto">
              <a:spcBef>
                <a:spcPts val="0"/>
              </a:spcBef>
              <a:spcAft>
                <a:spcPts val="0"/>
              </a:spcAft>
              <a:defRPr/>
            </a:lvl1pPr>
          </a:lstStyle>
          <a:p>
            <a:pPr>
              <a:defRPr/>
            </a:pPr>
            <a:fld id="{1457D364-0D4B-4A39-B399-BF6BCF0A3E9E}" type="slidenum">
              <a:rPr lang="en-US"/>
              <a:pPr>
                <a:defRPr/>
              </a:pPr>
              <a:t>‹#›</a:t>
            </a:fld>
            <a:endParaRPr lang="en-US" sz="1400" b="0" dirty="0">
              <a:solidFill>
                <a:srgbClr val="000000"/>
              </a:solidFill>
              <a:latin typeface="Arial"/>
            </a:endParaRPr>
          </a:p>
        </p:txBody>
      </p:sp>
    </p:spTree>
    <p:extLst>
      <p:ext uri="{BB962C8B-B14F-4D97-AF65-F5344CB8AC3E}">
        <p14:creationId xmlns:p14="http://schemas.microsoft.com/office/powerpoint/2010/main" val="5692695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fontAlgn="auto">
              <a:spcBef>
                <a:spcPts val="0"/>
              </a:spcBef>
              <a:spcAft>
                <a:spcPts val="0"/>
              </a:spcAft>
              <a:defRPr/>
            </a:lvl1pPr>
          </a:lstStyle>
          <a:p>
            <a:pPr>
              <a:defRPr/>
            </a:pPr>
            <a:endParaRPr lang="en-US" dirty="0"/>
          </a:p>
        </p:txBody>
      </p:sp>
      <p:sp>
        <p:nvSpPr>
          <p:cNvPr id="5" name="Footer Placeholder 4"/>
          <p:cNvSpPr>
            <a:spLocks noGrp="1"/>
          </p:cNvSpPr>
          <p:nvPr>
            <p:ph type="ftr" sz="quarter" idx="11"/>
          </p:nvPr>
        </p:nvSpPr>
        <p:spPr/>
        <p:txBody>
          <a:bodyPr/>
          <a:lstStyle>
            <a:lvl1pPr fontAlgn="auto">
              <a:spcBef>
                <a:spcPts val="0"/>
              </a:spcBef>
              <a:spcAft>
                <a:spcPts val="0"/>
              </a:spcAft>
              <a:defRPr/>
            </a:lvl1pPr>
          </a:lstStyle>
          <a:p>
            <a:pPr>
              <a:defRPr/>
            </a:pPr>
            <a:endParaRPr lang="en-US" dirty="0"/>
          </a:p>
        </p:txBody>
      </p:sp>
      <p:sp>
        <p:nvSpPr>
          <p:cNvPr id="6" name="Slide Number Placeholder 5"/>
          <p:cNvSpPr>
            <a:spLocks noGrp="1"/>
          </p:cNvSpPr>
          <p:nvPr>
            <p:ph type="sldNum" sz="quarter" idx="12"/>
          </p:nvPr>
        </p:nvSpPr>
        <p:spPr/>
        <p:txBody>
          <a:bodyPr/>
          <a:lstStyle>
            <a:lvl1pPr fontAlgn="auto">
              <a:spcBef>
                <a:spcPts val="0"/>
              </a:spcBef>
              <a:spcAft>
                <a:spcPts val="0"/>
              </a:spcAft>
              <a:defRPr/>
            </a:lvl1pPr>
          </a:lstStyle>
          <a:p>
            <a:pPr>
              <a:defRPr/>
            </a:pPr>
            <a:fld id="{8954554A-CFBE-4CB6-ACDA-316038C4167D}" type="slidenum">
              <a:rPr lang="en-US"/>
              <a:pPr>
                <a:defRPr/>
              </a:pPr>
              <a:t>‹#›</a:t>
            </a:fld>
            <a:endParaRPr lang="en-US" sz="1400" b="0" dirty="0">
              <a:solidFill>
                <a:srgbClr val="000000"/>
              </a:solidFill>
              <a:latin typeface="Arial"/>
            </a:endParaRPr>
          </a:p>
        </p:txBody>
      </p:sp>
    </p:spTree>
    <p:extLst>
      <p:ext uri="{BB962C8B-B14F-4D97-AF65-F5344CB8AC3E}">
        <p14:creationId xmlns:p14="http://schemas.microsoft.com/office/powerpoint/2010/main" val="32249870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52401" y="1295400"/>
            <a:ext cx="43053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1" y="1295400"/>
            <a:ext cx="43053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fontAlgn="auto">
              <a:spcBef>
                <a:spcPts val="0"/>
              </a:spcBef>
              <a:spcAft>
                <a:spcPts val="0"/>
              </a:spcAft>
              <a:defRPr/>
            </a:lvl1pPr>
          </a:lstStyle>
          <a:p>
            <a:pPr>
              <a:defRPr/>
            </a:pPr>
            <a:endParaRPr lang="en-US" dirty="0"/>
          </a:p>
        </p:txBody>
      </p:sp>
      <p:sp>
        <p:nvSpPr>
          <p:cNvPr id="6" name="Footer Placeholder 5"/>
          <p:cNvSpPr>
            <a:spLocks noGrp="1"/>
          </p:cNvSpPr>
          <p:nvPr>
            <p:ph type="ftr" sz="quarter" idx="11"/>
          </p:nvPr>
        </p:nvSpPr>
        <p:spPr/>
        <p:txBody>
          <a:bodyPr/>
          <a:lstStyle>
            <a:lvl1pPr fontAlgn="auto">
              <a:spcBef>
                <a:spcPts val="0"/>
              </a:spcBef>
              <a:spcAft>
                <a:spcPts val="0"/>
              </a:spcAft>
              <a:defRPr/>
            </a:lvl1pPr>
          </a:lstStyle>
          <a:p>
            <a:pPr>
              <a:defRPr/>
            </a:pPr>
            <a:endParaRPr lang="en-US" dirty="0"/>
          </a:p>
        </p:txBody>
      </p:sp>
      <p:sp>
        <p:nvSpPr>
          <p:cNvPr id="7" name="Slide Number Placeholder 6"/>
          <p:cNvSpPr>
            <a:spLocks noGrp="1"/>
          </p:cNvSpPr>
          <p:nvPr>
            <p:ph type="sldNum" sz="quarter" idx="12"/>
          </p:nvPr>
        </p:nvSpPr>
        <p:spPr/>
        <p:txBody>
          <a:bodyPr/>
          <a:lstStyle>
            <a:lvl1pPr fontAlgn="auto">
              <a:spcBef>
                <a:spcPts val="0"/>
              </a:spcBef>
              <a:spcAft>
                <a:spcPts val="0"/>
              </a:spcAft>
              <a:defRPr/>
            </a:lvl1pPr>
          </a:lstStyle>
          <a:p>
            <a:pPr>
              <a:defRPr/>
            </a:pPr>
            <a:fld id="{ECB099E3-E8B9-45E8-9B35-39E9421747E9}" type="slidenum">
              <a:rPr lang="en-US"/>
              <a:pPr>
                <a:defRPr/>
              </a:pPr>
              <a:t>‹#›</a:t>
            </a:fld>
            <a:endParaRPr lang="en-US" sz="1400" b="0" dirty="0">
              <a:solidFill>
                <a:srgbClr val="000000"/>
              </a:solidFill>
              <a:latin typeface="Arial"/>
            </a:endParaRPr>
          </a:p>
        </p:txBody>
      </p:sp>
    </p:spTree>
    <p:extLst>
      <p:ext uri="{BB962C8B-B14F-4D97-AF65-F5344CB8AC3E}">
        <p14:creationId xmlns:p14="http://schemas.microsoft.com/office/powerpoint/2010/main" val="7457790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fontAlgn="auto">
              <a:spcBef>
                <a:spcPts val="0"/>
              </a:spcBef>
              <a:spcAft>
                <a:spcPts val="0"/>
              </a:spcAft>
              <a:defRPr/>
            </a:lvl1pPr>
          </a:lstStyle>
          <a:p>
            <a:pPr>
              <a:defRPr/>
            </a:pPr>
            <a:endParaRPr lang="en-US" dirty="0"/>
          </a:p>
        </p:txBody>
      </p:sp>
      <p:sp>
        <p:nvSpPr>
          <p:cNvPr id="8" name="Footer Placeholder 7"/>
          <p:cNvSpPr>
            <a:spLocks noGrp="1"/>
          </p:cNvSpPr>
          <p:nvPr>
            <p:ph type="ftr" sz="quarter" idx="11"/>
          </p:nvPr>
        </p:nvSpPr>
        <p:spPr/>
        <p:txBody>
          <a:bodyPr/>
          <a:lstStyle>
            <a:lvl1pPr fontAlgn="auto">
              <a:spcBef>
                <a:spcPts val="0"/>
              </a:spcBef>
              <a:spcAft>
                <a:spcPts val="0"/>
              </a:spcAft>
              <a:defRPr/>
            </a:lvl1pPr>
          </a:lstStyle>
          <a:p>
            <a:pPr>
              <a:defRPr/>
            </a:pPr>
            <a:endParaRPr lang="en-US" dirty="0"/>
          </a:p>
        </p:txBody>
      </p:sp>
      <p:sp>
        <p:nvSpPr>
          <p:cNvPr id="9" name="Slide Number Placeholder 8"/>
          <p:cNvSpPr>
            <a:spLocks noGrp="1"/>
          </p:cNvSpPr>
          <p:nvPr>
            <p:ph type="sldNum" sz="quarter" idx="12"/>
          </p:nvPr>
        </p:nvSpPr>
        <p:spPr/>
        <p:txBody>
          <a:bodyPr/>
          <a:lstStyle>
            <a:lvl1pPr fontAlgn="auto">
              <a:spcBef>
                <a:spcPts val="0"/>
              </a:spcBef>
              <a:spcAft>
                <a:spcPts val="0"/>
              </a:spcAft>
              <a:defRPr/>
            </a:lvl1pPr>
          </a:lstStyle>
          <a:p>
            <a:pPr>
              <a:defRPr/>
            </a:pPr>
            <a:fld id="{8A70CDC4-F369-4658-9F80-09B8FA116F31}" type="slidenum">
              <a:rPr lang="en-US"/>
              <a:pPr>
                <a:defRPr/>
              </a:pPr>
              <a:t>‹#›</a:t>
            </a:fld>
            <a:endParaRPr lang="en-US" sz="1400" b="0" dirty="0">
              <a:solidFill>
                <a:srgbClr val="000000"/>
              </a:solidFill>
              <a:latin typeface="Arial"/>
            </a:endParaRPr>
          </a:p>
        </p:txBody>
      </p:sp>
    </p:spTree>
    <p:extLst>
      <p:ext uri="{BB962C8B-B14F-4D97-AF65-F5344CB8AC3E}">
        <p14:creationId xmlns:p14="http://schemas.microsoft.com/office/powerpoint/2010/main" val="138213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fontAlgn="auto">
              <a:spcBef>
                <a:spcPts val="0"/>
              </a:spcBef>
              <a:spcAft>
                <a:spcPts val="0"/>
              </a:spcAft>
              <a:defRPr/>
            </a:lvl1pPr>
          </a:lstStyle>
          <a:p>
            <a:pPr>
              <a:defRPr/>
            </a:pPr>
            <a:endParaRPr lang="en-US" dirty="0"/>
          </a:p>
        </p:txBody>
      </p:sp>
      <p:sp>
        <p:nvSpPr>
          <p:cNvPr id="4" name="Footer Placeholder 3"/>
          <p:cNvSpPr>
            <a:spLocks noGrp="1"/>
          </p:cNvSpPr>
          <p:nvPr>
            <p:ph type="ftr" sz="quarter" idx="11"/>
          </p:nvPr>
        </p:nvSpPr>
        <p:spPr/>
        <p:txBody>
          <a:bodyPr/>
          <a:lstStyle>
            <a:lvl1pPr fontAlgn="auto">
              <a:spcBef>
                <a:spcPts val="0"/>
              </a:spcBef>
              <a:spcAft>
                <a:spcPts val="0"/>
              </a:spcAft>
              <a:defRPr/>
            </a:lvl1pPr>
          </a:lstStyle>
          <a:p>
            <a:pPr>
              <a:defRPr/>
            </a:pPr>
            <a:endParaRPr lang="en-US" dirty="0"/>
          </a:p>
        </p:txBody>
      </p:sp>
      <p:sp>
        <p:nvSpPr>
          <p:cNvPr id="5" name="Slide Number Placeholder 4"/>
          <p:cNvSpPr>
            <a:spLocks noGrp="1"/>
          </p:cNvSpPr>
          <p:nvPr>
            <p:ph type="sldNum" sz="quarter" idx="12"/>
          </p:nvPr>
        </p:nvSpPr>
        <p:spPr/>
        <p:txBody>
          <a:bodyPr/>
          <a:lstStyle>
            <a:lvl1pPr fontAlgn="auto">
              <a:spcBef>
                <a:spcPts val="0"/>
              </a:spcBef>
              <a:spcAft>
                <a:spcPts val="0"/>
              </a:spcAft>
              <a:defRPr/>
            </a:lvl1pPr>
          </a:lstStyle>
          <a:p>
            <a:pPr>
              <a:defRPr/>
            </a:pPr>
            <a:fld id="{91321D72-09C2-4136-8C0C-65442D342BF2}" type="slidenum">
              <a:rPr lang="en-US"/>
              <a:pPr>
                <a:defRPr/>
              </a:pPr>
              <a:t>‹#›</a:t>
            </a:fld>
            <a:endParaRPr lang="en-US" sz="1400" b="0" dirty="0">
              <a:solidFill>
                <a:srgbClr val="000000"/>
              </a:solidFill>
              <a:latin typeface="Arial"/>
            </a:endParaRPr>
          </a:p>
        </p:txBody>
      </p:sp>
    </p:spTree>
    <p:extLst>
      <p:ext uri="{BB962C8B-B14F-4D97-AF65-F5344CB8AC3E}">
        <p14:creationId xmlns:p14="http://schemas.microsoft.com/office/powerpoint/2010/main" val="5501475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auto">
              <a:spcBef>
                <a:spcPts val="0"/>
              </a:spcBef>
              <a:spcAft>
                <a:spcPts val="0"/>
              </a:spcAft>
              <a:defRPr/>
            </a:lvl1pPr>
          </a:lstStyle>
          <a:p>
            <a:pPr>
              <a:defRPr/>
            </a:pPr>
            <a:endParaRPr lang="en-US" dirty="0"/>
          </a:p>
        </p:txBody>
      </p:sp>
      <p:sp>
        <p:nvSpPr>
          <p:cNvPr id="3" name="Footer Placeholder 2"/>
          <p:cNvSpPr>
            <a:spLocks noGrp="1"/>
          </p:cNvSpPr>
          <p:nvPr>
            <p:ph type="ftr" sz="quarter" idx="11"/>
          </p:nvPr>
        </p:nvSpPr>
        <p:spPr/>
        <p:txBody>
          <a:bodyPr/>
          <a:lstStyle>
            <a:lvl1pPr fontAlgn="auto">
              <a:spcBef>
                <a:spcPts val="0"/>
              </a:spcBef>
              <a:spcAft>
                <a:spcPts val="0"/>
              </a:spcAft>
              <a:defRPr/>
            </a:lvl1pPr>
          </a:lstStyle>
          <a:p>
            <a:pPr>
              <a:defRPr/>
            </a:pPr>
            <a:endParaRPr lang="en-US" dirty="0"/>
          </a:p>
        </p:txBody>
      </p:sp>
      <p:sp>
        <p:nvSpPr>
          <p:cNvPr id="4" name="Slide Number Placeholder 3"/>
          <p:cNvSpPr>
            <a:spLocks noGrp="1"/>
          </p:cNvSpPr>
          <p:nvPr>
            <p:ph type="sldNum" sz="quarter" idx="12"/>
          </p:nvPr>
        </p:nvSpPr>
        <p:spPr/>
        <p:txBody>
          <a:bodyPr/>
          <a:lstStyle>
            <a:lvl1pPr fontAlgn="auto">
              <a:spcBef>
                <a:spcPts val="0"/>
              </a:spcBef>
              <a:spcAft>
                <a:spcPts val="0"/>
              </a:spcAft>
              <a:defRPr/>
            </a:lvl1pPr>
          </a:lstStyle>
          <a:p>
            <a:pPr>
              <a:defRPr/>
            </a:pPr>
            <a:fld id="{0493F1DA-6E9C-4917-8822-CC53EC274FB1}" type="slidenum">
              <a:rPr lang="en-US"/>
              <a:pPr>
                <a:defRPr/>
              </a:pPr>
              <a:t>‹#›</a:t>
            </a:fld>
            <a:endParaRPr lang="en-US" sz="1400" b="0" dirty="0">
              <a:solidFill>
                <a:srgbClr val="000000"/>
              </a:solidFill>
              <a:latin typeface="Arial"/>
            </a:endParaRPr>
          </a:p>
        </p:txBody>
      </p:sp>
    </p:spTree>
    <p:extLst>
      <p:ext uri="{BB962C8B-B14F-4D97-AF65-F5344CB8AC3E}">
        <p14:creationId xmlns:p14="http://schemas.microsoft.com/office/powerpoint/2010/main" val="1670699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fontAlgn="auto">
              <a:spcBef>
                <a:spcPts val="0"/>
              </a:spcBef>
              <a:spcAft>
                <a:spcPts val="0"/>
              </a:spcAft>
              <a:defRPr/>
            </a:lvl1pPr>
          </a:lstStyle>
          <a:p>
            <a:pPr>
              <a:defRPr/>
            </a:pPr>
            <a:endParaRPr lang="en-US" dirty="0"/>
          </a:p>
        </p:txBody>
      </p:sp>
      <p:sp>
        <p:nvSpPr>
          <p:cNvPr id="6" name="Footer Placeholder 5"/>
          <p:cNvSpPr>
            <a:spLocks noGrp="1"/>
          </p:cNvSpPr>
          <p:nvPr>
            <p:ph type="ftr" sz="quarter" idx="11"/>
          </p:nvPr>
        </p:nvSpPr>
        <p:spPr/>
        <p:txBody>
          <a:bodyPr/>
          <a:lstStyle>
            <a:lvl1pPr fontAlgn="auto">
              <a:spcBef>
                <a:spcPts val="0"/>
              </a:spcBef>
              <a:spcAft>
                <a:spcPts val="0"/>
              </a:spcAft>
              <a:defRPr/>
            </a:lvl1pPr>
          </a:lstStyle>
          <a:p>
            <a:pPr>
              <a:defRPr/>
            </a:pPr>
            <a:endParaRPr lang="en-US" dirty="0"/>
          </a:p>
        </p:txBody>
      </p:sp>
      <p:sp>
        <p:nvSpPr>
          <p:cNvPr id="7" name="Slide Number Placeholder 6"/>
          <p:cNvSpPr>
            <a:spLocks noGrp="1"/>
          </p:cNvSpPr>
          <p:nvPr>
            <p:ph type="sldNum" sz="quarter" idx="12"/>
          </p:nvPr>
        </p:nvSpPr>
        <p:spPr/>
        <p:txBody>
          <a:bodyPr/>
          <a:lstStyle>
            <a:lvl1pPr fontAlgn="auto">
              <a:spcBef>
                <a:spcPts val="0"/>
              </a:spcBef>
              <a:spcAft>
                <a:spcPts val="0"/>
              </a:spcAft>
              <a:defRPr/>
            </a:lvl1pPr>
          </a:lstStyle>
          <a:p>
            <a:pPr>
              <a:defRPr/>
            </a:pPr>
            <a:fld id="{ADC098EA-C6A8-4991-8110-0CC37DC86BCA}" type="slidenum">
              <a:rPr lang="en-US"/>
              <a:pPr>
                <a:defRPr/>
              </a:pPr>
              <a:t>‹#›</a:t>
            </a:fld>
            <a:endParaRPr lang="en-US" sz="1400" b="0" dirty="0">
              <a:solidFill>
                <a:srgbClr val="000000"/>
              </a:solidFill>
              <a:latin typeface="Arial"/>
            </a:endParaRPr>
          </a:p>
        </p:txBody>
      </p:sp>
    </p:spTree>
    <p:extLst>
      <p:ext uri="{BB962C8B-B14F-4D97-AF65-F5344CB8AC3E}">
        <p14:creationId xmlns:p14="http://schemas.microsoft.com/office/powerpoint/2010/main" val="1921932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A89E4E3-84E9-4116-A311-3458C3BB6BC0}" type="datetimeFigureOut">
              <a:rPr lang="en-US"/>
              <a:pPr>
                <a:defRPr/>
              </a:pPr>
              <a:t>7/19/2016</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59DA7F73-CE6F-4A6C-B345-9BBDB9570FE4}" type="slidenum">
              <a:rPr lang="en-US"/>
              <a:pPr>
                <a:defRPr/>
              </a:pPr>
              <a:t>‹#›</a:t>
            </a:fld>
            <a:endParaRPr lang="en-US" dirty="0"/>
          </a:p>
        </p:txBody>
      </p:sp>
    </p:spTree>
    <p:extLst>
      <p:ext uri="{BB962C8B-B14F-4D97-AF65-F5344CB8AC3E}">
        <p14:creationId xmlns:p14="http://schemas.microsoft.com/office/powerpoint/2010/main" val="137786006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fontAlgn="auto">
              <a:spcBef>
                <a:spcPts val="0"/>
              </a:spcBef>
              <a:spcAft>
                <a:spcPts val="0"/>
              </a:spcAft>
              <a:defRPr/>
            </a:lvl1pPr>
          </a:lstStyle>
          <a:p>
            <a:pPr>
              <a:defRPr/>
            </a:pPr>
            <a:endParaRPr lang="en-US" dirty="0"/>
          </a:p>
        </p:txBody>
      </p:sp>
      <p:sp>
        <p:nvSpPr>
          <p:cNvPr id="6" name="Footer Placeholder 5"/>
          <p:cNvSpPr>
            <a:spLocks noGrp="1"/>
          </p:cNvSpPr>
          <p:nvPr>
            <p:ph type="ftr" sz="quarter" idx="11"/>
          </p:nvPr>
        </p:nvSpPr>
        <p:spPr/>
        <p:txBody>
          <a:bodyPr/>
          <a:lstStyle>
            <a:lvl1pPr fontAlgn="auto">
              <a:spcBef>
                <a:spcPts val="0"/>
              </a:spcBef>
              <a:spcAft>
                <a:spcPts val="0"/>
              </a:spcAft>
              <a:defRPr/>
            </a:lvl1pPr>
          </a:lstStyle>
          <a:p>
            <a:pPr>
              <a:defRPr/>
            </a:pPr>
            <a:endParaRPr lang="en-US" dirty="0"/>
          </a:p>
        </p:txBody>
      </p:sp>
      <p:sp>
        <p:nvSpPr>
          <p:cNvPr id="7" name="Slide Number Placeholder 6"/>
          <p:cNvSpPr>
            <a:spLocks noGrp="1"/>
          </p:cNvSpPr>
          <p:nvPr>
            <p:ph type="sldNum" sz="quarter" idx="12"/>
          </p:nvPr>
        </p:nvSpPr>
        <p:spPr/>
        <p:txBody>
          <a:bodyPr/>
          <a:lstStyle>
            <a:lvl1pPr fontAlgn="auto">
              <a:spcBef>
                <a:spcPts val="0"/>
              </a:spcBef>
              <a:spcAft>
                <a:spcPts val="0"/>
              </a:spcAft>
              <a:defRPr/>
            </a:lvl1pPr>
          </a:lstStyle>
          <a:p>
            <a:pPr>
              <a:defRPr/>
            </a:pPr>
            <a:fld id="{884BD75E-397D-487A-A732-1AC88FE2CBFD}" type="slidenum">
              <a:rPr lang="en-US"/>
              <a:pPr>
                <a:defRPr/>
              </a:pPr>
              <a:t>‹#›</a:t>
            </a:fld>
            <a:endParaRPr lang="en-US" sz="1400" b="0" dirty="0">
              <a:solidFill>
                <a:srgbClr val="000000"/>
              </a:solidFill>
              <a:latin typeface="Arial"/>
            </a:endParaRPr>
          </a:p>
        </p:txBody>
      </p:sp>
    </p:spTree>
    <p:extLst>
      <p:ext uri="{BB962C8B-B14F-4D97-AF65-F5344CB8AC3E}">
        <p14:creationId xmlns:p14="http://schemas.microsoft.com/office/powerpoint/2010/main" val="31436355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auto">
              <a:spcBef>
                <a:spcPts val="0"/>
              </a:spcBef>
              <a:spcAft>
                <a:spcPts val="0"/>
              </a:spcAft>
              <a:defRPr/>
            </a:lvl1pPr>
          </a:lstStyle>
          <a:p>
            <a:pPr>
              <a:defRPr/>
            </a:pPr>
            <a:endParaRPr lang="en-US" dirty="0"/>
          </a:p>
        </p:txBody>
      </p:sp>
      <p:sp>
        <p:nvSpPr>
          <p:cNvPr id="5" name="Footer Placeholder 4"/>
          <p:cNvSpPr>
            <a:spLocks noGrp="1"/>
          </p:cNvSpPr>
          <p:nvPr>
            <p:ph type="ftr" sz="quarter" idx="11"/>
          </p:nvPr>
        </p:nvSpPr>
        <p:spPr/>
        <p:txBody>
          <a:bodyPr/>
          <a:lstStyle>
            <a:lvl1pPr fontAlgn="auto">
              <a:spcBef>
                <a:spcPts val="0"/>
              </a:spcBef>
              <a:spcAft>
                <a:spcPts val="0"/>
              </a:spcAft>
              <a:defRPr/>
            </a:lvl1pPr>
          </a:lstStyle>
          <a:p>
            <a:pPr>
              <a:defRPr/>
            </a:pPr>
            <a:endParaRPr lang="en-US" dirty="0"/>
          </a:p>
        </p:txBody>
      </p:sp>
      <p:sp>
        <p:nvSpPr>
          <p:cNvPr id="6" name="Slide Number Placeholder 5"/>
          <p:cNvSpPr>
            <a:spLocks noGrp="1"/>
          </p:cNvSpPr>
          <p:nvPr>
            <p:ph type="sldNum" sz="quarter" idx="12"/>
          </p:nvPr>
        </p:nvSpPr>
        <p:spPr/>
        <p:txBody>
          <a:bodyPr/>
          <a:lstStyle>
            <a:lvl1pPr fontAlgn="auto">
              <a:spcBef>
                <a:spcPts val="0"/>
              </a:spcBef>
              <a:spcAft>
                <a:spcPts val="0"/>
              </a:spcAft>
              <a:defRPr/>
            </a:lvl1pPr>
          </a:lstStyle>
          <a:p>
            <a:pPr>
              <a:defRPr/>
            </a:pPr>
            <a:fld id="{59D1DAEC-DA6F-4804-88F0-C1095FA9D5C2}" type="slidenum">
              <a:rPr lang="en-US"/>
              <a:pPr>
                <a:defRPr/>
              </a:pPr>
              <a:t>‹#›</a:t>
            </a:fld>
            <a:endParaRPr lang="en-US" sz="1400" b="0" dirty="0">
              <a:solidFill>
                <a:srgbClr val="000000"/>
              </a:solidFill>
              <a:latin typeface="Arial"/>
            </a:endParaRPr>
          </a:p>
        </p:txBody>
      </p:sp>
    </p:spTree>
    <p:extLst>
      <p:ext uri="{BB962C8B-B14F-4D97-AF65-F5344CB8AC3E}">
        <p14:creationId xmlns:p14="http://schemas.microsoft.com/office/powerpoint/2010/main" val="7005701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24650" y="76200"/>
            <a:ext cx="2190751"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76200"/>
            <a:ext cx="6419851"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auto">
              <a:spcBef>
                <a:spcPts val="0"/>
              </a:spcBef>
              <a:spcAft>
                <a:spcPts val="0"/>
              </a:spcAft>
              <a:defRPr/>
            </a:lvl1pPr>
          </a:lstStyle>
          <a:p>
            <a:pPr>
              <a:defRPr/>
            </a:pPr>
            <a:endParaRPr lang="en-US" dirty="0"/>
          </a:p>
        </p:txBody>
      </p:sp>
      <p:sp>
        <p:nvSpPr>
          <p:cNvPr id="5" name="Footer Placeholder 4"/>
          <p:cNvSpPr>
            <a:spLocks noGrp="1"/>
          </p:cNvSpPr>
          <p:nvPr>
            <p:ph type="ftr" sz="quarter" idx="11"/>
          </p:nvPr>
        </p:nvSpPr>
        <p:spPr/>
        <p:txBody>
          <a:bodyPr/>
          <a:lstStyle>
            <a:lvl1pPr fontAlgn="auto">
              <a:spcBef>
                <a:spcPts val="0"/>
              </a:spcBef>
              <a:spcAft>
                <a:spcPts val="0"/>
              </a:spcAft>
              <a:defRPr/>
            </a:lvl1pPr>
          </a:lstStyle>
          <a:p>
            <a:pPr>
              <a:defRPr/>
            </a:pPr>
            <a:endParaRPr lang="en-US" dirty="0"/>
          </a:p>
        </p:txBody>
      </p:sp>
      <p:sp>
        <p:nvSpPr>
          <p:cNvPr id="6" name="Slide Number Placeholder 5"/>
          <p:cNvSpPr>
            <a:spLocks noGrp="1"/>
          </p:cNvSpPr>
          <p:nvPr>
            <p:ph type="sldNum" sz="quarter" idx="12"/>
          </p:nvPr>
        </p:nvSpPr>
        <p:spPr/>
        <p:txBody>
          <a:bodyPr/>
          <a:lstStyle>
            <a:lvl1pPr fontAlgn="auto">
              <a:spcBef>
                <a:spcPts val="0"/>
              </a:spcBef>
              <a:spcAft>
                <a:spcPts val="0"/>
              </a:spcAft>
              <a:defRPr/>
            </a:lvl1pPr>
          </a:lstStyle>
          <a:p>
            <a:pPr>
              <a:defRPr/>
            </a:pPr>
            <a:fld id="{55B232C6-2F08-4E81-87E3-7F0921DDD102}" type="slidenum">
              <a:rPr lang="en-US"/>
              <a:pPr>
                <a:defRPr/>
              </a:pPr>
              <a:t>‹#›</a:t>
            </a:fld>
            <a:endParaRPr lang="en-US" sz="1400" b="0" dirty="0">
              <a:solidFill>
                <a:srgbClr val="000000"/>
              </a:solidFill>
              <a:latin typeface="Arial"/>
            </a:endParaRPr>
          </a:p>
        </p:txBody>
      </p:sp>
    </p:spTree>
    <p:extLst>
      <p:ext uri="{BB962C8B-B14F-4D97-AF65-F5344CB8AC3E}">
        <p14:creationId xmlns:p14="http://schemas.microsoft.com/office/powerpoint/2010/main" val="39697255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FE0307FE-038C-43F1-8C0A-015A2FDF202A}" type="datetimeFigureOut">
              <a:rPr lang="en-US"/>
              <a:pPr>
                <a:defRPr/>
              </a:pPr>
              <a:t>7/19/2016</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467A1A63-9FC5-4F92-AE16-9ED6A630D823}" type="slidenum">
              <a:rPr lang="en-US"/>
              <a:pPr>
                <a:defRPr/>
              </a:pPr>
              <a:t>‹#›</a:t>
            </a:fld>
            <a:endParaRPr lang="en-US" dirty="0"/>
          </a:p>
        </p:txBody>
      </p:sp>
    </p:spTree>
    <p:extLst>
      <p:ext uri="{BB962C8B-B14F-4D97-AF65-F5344CB8AC3E}">
        <p14:creationId xmlns:p14="http://schemas.microsoft.com/office/powerpoint/2010/main" val="20557824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49F18A5B-0427-49B6-851C-B42B3301E06F}" type="datetimeFigureOut">
              <a:rPr lang="en-US"/>
              <a:pPr>
                <a:defRPr/>
              </a:pPr>
              <a:t>7/19/2016</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9A99C54F-B5AF-4C9B-BE59-DD6458C3AD86}" type="slidenum">
              <a:rPr lang="en-US"/>
              <a:pPr>
                <a:defRPr/>
              </a:pPr>
              <a:t>‹#›</a:t>
            </a:fld>
            <a:endParaRPr lang="en-US" dirty="0"/>
          </a:p>
        </p:txBody>
      </p:sp>
    </p:spTree>
    <p:extLst>
      <p:ext uri="{BB962C8B-B14F-4D97-AF65-F5344CB8AC3E}">
        <p14:creationId xmlns:p14="http://schemas.microsoft.com/office/powerpoint/2010/main" val="18799092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CC96B9E8-EF04-4797-8F31-E77BD8A865FC}" type="datetimeFigureOut">
              <a:rPr lang="en-US"/>
              <a:pPr>
                <a:defRPr/>
              </a:pPr>
              <a:t>7/19/2016</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C6816A66-7217-49D1-9A6C-DACA9618F380}" type="slidenum">
              <a:rPr lang="en-US"/>
              <a:pPr>
                <a:defRPr/>
              </a:pPr>
              <a:t>‹#›</a:t>
            </a:fld>
            <a:endParaRPr lang="en-US" dirty="0"/>
          </a:p>
        </p:txBody>
      </p:sp>
    </p:spTree>
    <p:extLst>
      <p:ext uri="{BB962C8B-B14F-4D97-AF65-F5344CB8AC3E}">
        <p14:creationId xmlns:p14="http://schemas.microsoft.com/office/powerpoint/2010/main" val="26615680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F10EAA9A-D0D0-4B44-9FC9-52CF729F3517}" type="datetimeFigureOut">
              <a:rPr lang="en-US"/>
              <a:pPr>
                <a:defRPr/>
              </a:pPr>
              <a:t>7/19/2016</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FAC9C9D7-C5D6-4168-8D40-DC629CDB757D}" type="slidenum">
              <a:rPr lang="en-US"/>
              <a:pPr>
                <a:defRPr/>
              </a:pPr>
              <a:t>‹#›</a:t>
            </a:fld>
            <a:endParaRPr lang="en-US" dirty="0"/>
          </a:p>
        </p:txBody>
      </p:sp>
    </p:spTree>
    <p:extLst>
      <p:ext uri="{BB962C8B-B14F-4D97-AF65-F5344CB8AC3E}">
        <p14:creationId xmlns:p14="http://schemas.microsoft.com/office/powerpoint/2010/main" val="19857856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7A0FB21D-5F86-4817-AB8C-30237A5C1C86}" type="datetimeFigureOut">
              <a:rPr lang="en-US"/>
              <a:pPr>
                <a:defRPr/>
              </a:pPr>
              <a:t>7/19/2016</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89606DDC-BD5D-4394-A75F-C994ED6A7164}" type="slidenum">
              <a:rPr lang="en-US"/>
              <a:pPr>
                <a:defRPr/>
              </a:pPr>
              <a:t>‹#›</a:t>
            </a:fld>
            <a:endParaRPr lang="en-US" dirty="0"/>
          </a:p>
        </p:txBody>
      </p:sp>
    </p:spTree>
    <p:extLst>
      <p:ext uri="{BB962C8B-B14F-4D97-AF65-F5344CB8AC3E}">
        <p14:creationId xmlns:p14="http://schemas.microsoft.com/office/powerpoint/2010/main" val="907268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65C52D1-34FF-47E1-B9A2-65F0179630C6}" type="datetimeFigureOut">
              <a:rPr lang="en-US"/>
              <a:pPr>
                <a:defRPr/>
              </a:pPr>
              <a:t>7/19/2016</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494FDE0B-8480-497E-844F-04A5AF477CAB}" type="slidenum">
              <a:rPr lang="en-US"/>
              <a:pPr>
                <a:defRPr/>
              </a:pPr>
              <a:t>‹#›</a:t>
            </a:fld>
            <a:endParaRPr lang="en-US" dirty="0"/>
          </a:p>
        </p:txBody>
      </p:sp>
    </p:spTree>
    <p:extLst>
      <p:ext uri="{BB962C8B-B14F-4D97-AF65-F5344CB8AC3E}">
        <p14:creationId xmlns:p14="http://schemas.microsoft.com/office/powerpoint/2010/main" val="5742820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677FA09-DE12-4F52-90BB-1908C0AC4083}" type="datetimeFigureOut">
              <a:rPr lang="en-US"/>
              <a:pPr>
                <a:defRPr/>
              </a:pPr>
              <a:t>7/19/2016</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5FCA120C-3CAA-4CF0-8666-E41236099862}" type="slidenum">
              <a:rPr lang="en-US"/>
              <a:pPr>
                <a:defRPr/>
              </a:pPr>
              <a:t>‹#›</a:t>
            </a:fld>
            <a:endParaRPr lang="en-US" dirty="0"/>
          </a:p>
        </p:txBody>
      </p:sp>
    </p:spTree>
    <p:extLst>
      <p:ext uri="{BB962C8B-B14F-4D97-AF65-F5344CB8AC3E}">
        <p14:creationId xmlns:p14="http://schemas.microsoft.com/office/powerpoint/2010/main" val="25833670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EE24BED1-B72E-45B4-B745-E1E89E06B3E9}" type="datetimeFigureOut">
              <a:rPr lang="en-US"/>
              <a:pPr>
                <a:defRPr/>
              </a:pPr>
              <a:t>7/19/2016</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A03C71DA-F872-4962-B88F-A4FC380E40CE}"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4013" r:id="rId1"/>
    <p:sldLayoutId id="2147484014" r:id="rId2"/>
    <p:sldLayoutId id="2147484015" r:id="rId3"/>
    <p:sldLayoutId id="2147484016" r:id="rId4"/>
    <p:sldLayoutId id="2147484017" r:id="rId5"/>
    <p:sldLayoutId id="2147484018" r:id="rId6"/>
    <p:sldLayoutId id="2147484019" r:id="rId7"/>
    <p:sldLayoutId id="2147484020" r:id="rId8"/>
    <p:sldLayoutId id="2147484021" r:id="rId9"/>
    <p:sldLayoutId id="2147484022" r:id="rId10"/>
    <p:sldLayoutId id="2147484023"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8" descr="Powerpoint Presentation Banne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5961063"/>
            <a:ext cx="9144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9" descr="Powerpoint Presentation T Banne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5875" y="0"/>
            <a:ext cx="91773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Rectangle 2"/>
          <p:cNvSpPr>
            <a:spLocks noGrp="1" noChangeArrowheads="1"/>
          </p:cNvSpPr>
          <p:nvPr>
            <p:ph type="title"/>
          </p:nvPr>
        </p:nvSpPr>
        <p:spPr bwMode="auto">
          <a:xfrm>
            <a:off x="152400" y="76200"/>
            <a:ext cx="77724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3" name="Rectangle 3"/>
          <p:cNvSpPr>
            <a:spLocks noGrp="1" noChangeArrowheads="1"/>
          </p:cNvSpPr>
          <p:nvPr>
            <p:ph type="body" idx="1"/>
          </p:nvPr>
        </p:nvSpPr>
        <p:spPr bwMode="auto">
          <a:xfrm>
            <a:off x="152400" y="1295400"/>
            <a:ext cx="8763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4"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solidFill>
                  <a:srgbClr val="000000"/>
                </a:solidFill>
                <a:latin typeface="Arial" charset="0"/>
                <a:ea typeface="+mn-ea"/>
                <a:cs typeface="+mn-cs"/>
              </a:defRPr>
            </a:lvl1pPr>
          </a:lstStyle>
          <a:p>
            <a:pPr>
              <a:defRPr/>
            </a:pPr>
            <a:endParaRPr lang="en-US" dirty="0"/>
          </a:p>
        </p:txBody>
      </p:sp>
      <p:sp>
        <p:nvSpPr>
          <p:cNvPr id="5125"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solidFill>
                  <a:srgbClr val="000000"/>
                </a:solidFill>
                <a:latin typeface="Arial" charset="0"/>
                <a:ea typeface="+mn-ea"/>
                <a:cs typeface="+mn-cs"/>
              </a:defRPr>
            </a:lvl1pPr>
          </a:lstStyle>
          <a:p>
            <a:pPr>
              <a:defRPr/>
            </a:pPr>
            <a:endParaRPr lang="en-US" dirty="0"/>
          </a:p>
        </p:txBody>
      </p:sp>
      <p:sp>
        <p:nvSpPr>
          <p:cNvPr id="5126" name="Rectangle 6"/>
          <p:cNvSpPr>
            <a:spLocks noGrp="1" noChangeArrowheads="1"/>
          </p:cNvSpPr>
          <p:nvPr>
            <p:ph type="sldNum" sz="quarter" idx="4"/>
          </p:nvPr>
        </p:nvSpPr>
        <p:spPr bwMode="auto">
          <a:xfrm>
            <a:off x="6934200" y="64008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000" b="1">
                <a:solidFill>
                  <a:srgbClr val="808080"/>
                </a:solidFill>
                <a:latin typeface="Arial Bold Italic" pitchFamily="1" charset="0"/>
                <a:ea typeface="+mn-ea"/>
                <a:cs typeface="+mn-cs"/>
              </a:defRPr>
            </a:lvl1pPr>
          </a:lstStyle>
          <a:p>
            <a:pPr>
              <a:defRPr/>
            </a:pPr>
            <a:fld id="{40659CBA-6EBD-4453-BCC5-FE4F543A9BC6}" type="slidenum">
              <a:rPr lang="en-US"/>
              <a:pPr>
                <a:defRPr/>
              </a:pPr>
              <a:t>‹#›</a:t>
            </a:fld>
            <a:endParaRPr lang="en-US" sz="1400" dirty="0"/>
          </a:p>
        </p:txBody>
      </p:sp>
    </p:spTree>
  </p:cSld>
  <p:clrMap bg1="lt1" tx1="dk1" bg2="lt2" tx2="dk2" accent1="accent1" accent2="accent2" accent3="accent3" accent4="accent4" accent5="accent5" accent6="accent6" hlink="hlink" folHlink="folHlink"/>
  <p:sldLayoutIdLst>
    <p:sldLayoutId id="2147484024" r:id="rId1"/>
    <p:sldLayoutId id="2147484025" r:id="rId2"/>
    <p:sldLayoutId id="2147484026" r:id="rId3"/>
    <p:sldLayoutId id="2147484027" r:id="rId4"/>
    <p:sldLayoutId id="2147484028" r:id="rId5"/>
    <p:sldLayoutId id="2147484029" r:id="rId6"/>
    <p:sldLayoutId id="2147484030" r:id="rId7"/>
    <p:sldLayoutId id="2147484031" r:id="rId8"/>
    <p:sldLayoutId id="2147484032" r:id="rId9"/>
    <p:sldLayoutId id="2147484033" r:id="rId10"/>
    <p:sldLayoutId id="2147484034" r:id="rId11"/>
  </p:sldLayoutIdLst>
  <p:hf hdr="0" ftr="0" dt="0"/>
  <p:txStyles>
    <p:title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Osaka"/>
        </a:defRPr>
      </a:lvl1pPr>
      <a:lvl2pPr marL="742950" indent="-285750" algn="l" rtl="0" eaLnBrk="0" fontAlgn="base" hangingPunct="0">
        <a:spcBef>
          <a:spcPct val="20000"/>
        </a:spcBef>
        <a:spcAft>
          <a:spcPct val="0"/>
        </a:spcAft>
        <a:buChar char="–"/>
        <a:defRPr sz="2000">
          <a:solidFill>
            <a:schemeClr val="tx1"/>
          </a:solidFill>
          <a:latin typeface="+mn-lt"/>
          <a:ea typeface="+mn-ea"/>
          <a:cs typeface="Osaka"/>
        </a:defRPr>
      </a:lvl2pPr>
      <a:lvl3pPr marL="1143000" indent="-228600" algn="l" rtl="0" eaLnBrk="0" fontAlgn="base" hangingPunct="0">
        <a:spcBef>
          <a:spcPct val="20000"/>
        </a:spcBef>
        <a:spcAft>
          <a:spcPct val="0"/>
        </a:spcAft>
        <a:buChar char="•"/>
        <a:defRPr sz="2000">
          <a:solidFill>
            <a:schemeClr val="tx1"/>
          </a:solidFill>
          <a:latin typeface="+mn-lt"/>
          <a:ea typeface="+mn-ea"/>
          <a:cs typeface="Osaka"/>
        </a:defRPr>
      </a:lvl3pPr>
      <a:lvl4pPr marL="1600200" indent="-228600" algn="l" rtl="0" eaLnBrk="0" fontAlgn="base" hangingPunct="0">
        <a:spcBef>
          <a:spcPct val="20000"/>
        </a:spcBef>
        <a:spcAft>
          <a:spcPct val="0"/>
        </a:spcAft>
        <a:buChar char="–"/>
        <a:defRPr sz="2000">
          <a:solidFill>
            <a:schemeClr val="tx1"/>
          </a:solidFill>
          <a:latin typeface="+mn-lt"/>
          <a:ea typeface="+mn-ea"/>
          <a:cs typeface="Osaka"/>
        </a:defRPr>
      </a:lvl4pPr>
      <a:lvl5pPr marL="2057400" indent="-228600" algn="l" rtl="0" eaLnBrk="0" fontAlgn="base" hangingPunct="0">
        <a:spcBef>
          <a:spcPct val="20000"/>
        </a:spcBef>
        <a:spcAft>
          <a:spcPct val="0"/>
        </a:spcAft>
        <a:buChar char="»"/>
        <a:defRPr sz="2000">
          <a:solidFill>
            <a:schemeClr val="tx1"/>
          </a:solidFill>
          <a:latin typeface="+mn-lt"/>
          <a:ea typeface="+mn-ea"/>
          <a:cs typeface="Osak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3.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3.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5.png"/><Relationship Id="rId1" Type="http://schemas.openxmlformats.org/officeDocument/2006/relationships/slideLayout" Target="../slideLayouts/slideLayout2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11" descr="Powerpoint Presentation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77338" cy="689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Rectangle 12"/>
          <p:cNvSpPr>
            <a:spLocks noGrp="1" noChangeArrowheads="1"/>
          </p:cNvSpPr>
          <p:nvPr>
            <p:ph type="ctrTitle" idx="4294967295"/>
          </p:nvPr>
        </p:nvSpPr>
        <p:spPr>
          <a:xfrm>
            <a:off x="322263" y="1196082"/>
            <a:ext cx="8532812" cy="1728862"/>
          </a:xfrm>
        </p:spPr>
        <p:txBody>
          <a:bodyPr rtlCol="0">
            <a:noAutofit/>
          </a:bodyPr>
          <a:lstStyle/>
          <a:p>
            <a:pPr eaLnBrk="1" fontAlgn="auto" hangingPunct="1">
              <a:spcAft>
                <a:spcPts val="0"/>
              </a:spcAft>
              <a:defRPr/>
            </a:pPr>
            <a:r>
              <a:rPr lang="en-US" sz="6000" b="1" dirty="0">
                <a:solidFill>
                  <a:schemeClr val="bg1"/>
                </a:solidFill>
                <a:cs typeface="Arial" panose="020B0604020202020204" pitchFamily="34" charset="0"/>
              </a:rPr>
              <a:t>SCOA for</a:t>
            </a:r>
            <a:br>
              <a:rPr lang="en-US" sz="6000" b="1" dirty="0">
                <a:solidFill>
                  <a:schemeClr val="bg1"/>
                </a:solidFill>
                <a:cs typeface="Arial" panose="020B0604020202020204" pitchFamily="34" charset="0"/>
              </a:rPr>
            </a:br>
            <a:r>
              <a:rPr lang="en-US" sz="6000" b="1" dirty="0">
                <a:solidFill>
                  <a:schemeClr val="bg1"/>
                </a:solidFill>
                <a:cs typeface="Arial" panose="020B0604020202020204" pitchFamily="34" charset="0"/>
              </a:rPr>
              <a:t>Municipalities:</a:t>
            </a:r>
            <a:r>
              <a:rPr lang="en-US" sz="6000" b="1" dirty="0">
                <a:solidFill>
                  <a:schemeClr val="bg1"/>
                </a:solidFill>
              </a:rPr>
              <a:t/>
            </a:r>
            <a:br>
              <a:rPr lang="en-US" sz="6000" b="1" dirty="0">
                <a:solidFill>
                  <a:schemeClr val="bg1"/>
                </a:solidFill>
              </a:rPr>
            </a:br>
            <a:endParaRPr lang="en-US" sz="6000" dirty="0" smtClean="0">
              <a:latin typeface="Arial Bold" pitchFamily="1" charset="0"/>
              <a:ea typeface="Osaka" pitchFamily="1" charset="-128"/>
            </a:endParaRPr>
          </a:p>
        </p:txBody>
      </p:sp>
      <p:sp>
        <p:nvSpPr>
          <p:cNvPr id="5" name="Rectangle 12"/>
          <p:cNvSpPr txBox="1">
            <a:spLocks noChangeArrowheads="1"/>
          </p:cNvSpPr>
          <p:nvPr/>
        </p:nvSpPr>
        <p:spPr bwMode="auto">
          <a:xfrm>
            <a:off x="332659" y="4464273"/>
            <a:ext cx="8532812" cy="64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fontScale="85000" lnSpcReduction="10000"/>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fontAlgn="auto" hangingPunct="1">
              <a:spcAft>
                <a:spcPts val="0"/>
              </a:spcAft>
              <a:defRPr/>
            </a:pPr>
            <a:r>
              <a:rPr lang="en-US" sz="3200" dirty="0" smtClean="0">
                <a:solidFill>
                  <a:schemeClr val="bg1"/>
                </a:solidFill>
                <a:latin typeface="Arial Bold" pitchFamily="1" charset="0"/>
                <a:ea typeface="Osaka" pitchFamily="1" charset="-128"/>
              </a:rPr>
              <a:t>PERFORMANCE MANAGEMENT &amp; REPORTING</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14386" y="620688"/>
            <a:ext cx="6769357" cy="3578794"/>
          </a:xfrm>
          <a:prstGeom prst="rect">
            <a:avLst/>
          </a:prstGeom>
          <a:ln w="53975">
            <a:solidFill>
              <a:srgbClr val="4C0000"/>
            </a:solidFill>
          </a:ln>
          <a:effectLst>
            <a:reflection blurRad="6350" stA="52000" endA="300" endPos="10000" dir="5400000" sy="-100000" algn="bl" rotWithShape="0"/>
          </a:effectLst>
          <a:scene3d>
            <a:camera prst="perspectiveBelow"/>
            <a:lightRig rig="threePt" dir="t"/>
          </a:scene3d>
        </p:spPr>
      </p:pic>
      <p:sp>
        <p:nvSpPr>
          <p:cNvPr id="3" name="Rectangle 2"/>
          <p:cNvSpPr/>
          <p:nvPr/>
        </p:nvSpPr>
        <p:spPr>
          <a:xfrm>
            <a:off x="5724128" y="5698042"/>
            <a:ext cx="2800768" cy="923330"/>
          </a:xfrm>
          <a:prstGeom prst="rect">
            <a:avLst/>
          </a:prstGeom>
          <a:noFill/>
        </p:spPr>
        <p:txBody>
          <a:bodyPr wrap="none" lIns="91440" tIns="45720" rIns="91440" bIns="45720">
            <a:spAutoFit/>
          </a:bodyPr>
          <a:lstStyle/>
          <a:p>
            <a:pPr algn="ctr"/>
            <a:r>
              <a:rPr lang="en-US" sz="5400" b="1" cap="none" spc="0" dirty="0" smtClean="0">
                <a:ln w="6600">
                  <a:solidFill>
                    <a:schemeClr val="accent2"/>
                  </a:solidFill>
                  <a:prstDash val="solid"/>
                </a:ln>
                <a:solidFill>
                  <a:srgbClr val="FFFFFF"/>
                </a:solidFill>
                <a:effectLst>
                  <a:outerShdw dist="38100" dir="2700000" algn="tl" rotWithShape="0">
                    <a:schemeClr val="accent2"/>
                  </a:outerShdw>
                </a:effectLst>
              </a:rPr>
              <a:t>mSCOA</a:t>
            </a:r>
            <a:endParaRPr lang="en-US" sz="54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763000" cy="838200"/>
          </a:xfrm>
        </p:spPr>
        <p:txBody>
          <a:bodyPr/>
          <a:lstStyle/>
          <a:p>
            <a:pPr algn="ctr"/>
            <a:r>
              <a:rPr lang="en-ZA" dirty="0" smtClean="0"/>
              <a:t>PERFORMANCE MANAGEMENT SYSTEM</a:t>
            </a:r>
            <a:endParaRPr lang="en-ZA" dirty="0"/>
          </a:p>
        </p:txBody>
      </p:sp>
      <p:sp>
        <p:nvSpPr>
          <p:cNvPr id="3" name="Content Placeholder 2"/>
          <p:cNvSpPr>
            <a:spLocks noGrp="1"/>
          </p:cNvSpPr>
          <p:nvPr>
            <p:ph idx="1"/>
          </p:nvPr>
        </p:nvSpPr>
        <p:spPr/>
        <p:txBody>
          <a:bodyPr/>
          <a:lstStyle/>
          <a:p>
            <a:pPr marL="0" indent="0">
              <a:buNone/>
            </a:pPr>
            <a:endParaRPr lang="en-ZA" dirty="0"/>
          </a:p>
          <a:p>
            <a:pPr marL="0" indent="0">
              <a:buNone/>
            </a:pPr>
            <a:endParaRPr lang="en-ZA"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10</a:t>
            </a:fld>
            <a:endParaRPr lang="en-US" sz="1400" b="0" dirty="0">
              <a:solidFill>
                <a:srgbClr val="000000"/>
              </a:solidFill>
              <a:latin typeface="Arial"/>
            </a:endParaRPr>
          </a:p>
        </p:txBody>
      </p:sp>
      <p:graphicFrame>
        <p:nvGraphicFramePr>
          <p:cNvPr id="6" name="Diagram 5"/>
          <p:cNvGraphicFramePr/>
          <p:nvPr>
            <p:extLst>
              <p:ext uri="{D42A27DB-BD31-4B8C-83A1-F6EECF244321}">
                <p14:modId xmlns:p14="http://schemas.microsoft.com/office/powerpoint/2010/main" val="1880355171"/>
              </p:ext>
            </p:extLst>
          </p:nvPr>
        </p:nvGraphicFramePr>
        <p:xfrm>
          <a:off x="827584" y="1397000"/>
          <a:ext cx="7416824" cy="46962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3212434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763000" cy="838200"/>
          </a:xfrm>
        </p:spPr>
        <p:txBody>
          <a:bodyPr/>
          <a:lstStyle/>
          <a:p>
            <a:pPr algn="ctr"/>
            <a:r>
              <a:rPr lang="en-ZA" dirty="0" smtClean="0"/>
              <a:t>PERFORMANCE MANAGEMENT SYSTEM</a:t>
            </a:r>
            <a:endParaRPr lang="en-ZA" dirty="0"/>
          </a:p>
        </p:txBody>
      </p:sp>
      <p:sp>
        <p:nvSpPr>
          <p:cNvPr id="3" name="Content Placeholder 2"/>
          <p:cNvSpPr>
            <a:spLocks noGrp="1"/>
          </p:cNvSpPr>
          <p:nvPr>
            <p:ph idx="1"/>
          </p:nvPr>
        </p:nvSpPr>
        <p:spPr/>
        <p:txBody>
          <a:bodyPr/>
          <a:lstStyle/>
          <a:p>
            <a:pPr marL="0" indent="0">
              <a:buNone/>
            </a:pPr>
            <a:r>
              <a:rPr lang="en-US" sz="2400" b="1" dirty="0" smtClean="0"/>
              <a:t>The </a:t>
            </a:r>
            <a:r>
              <a:rPr lang="en-US" sz="2400" b="1" dirty="0"/>
              <a:t>IDP framework is first captured – National </a:t>
            </a:r>
            <a:r>
              <a:rPr lang="en-US" sz="2400" b="1" dirty="0" smtClean="0"/>
              <a:t>KPAs, Strategic Objectives</a:t>
            </a:r>
            <a:endParaRPr lang="en-US" sz="2400" b="1" dirty="0"/>
          </a:p>
          <a:p>
            <a:pPr marL="0" indent="0">
              <a:buNone/>
            </a:pPr>
            <a:endParaRPr lang="en-US" sz="2400" b="1" dirty="0"/>
          </a:p>
          <a:p>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11</a:t>
            </a:fld>
            <a:endParaRPr lang="en-US" sz="1400" b="0" dirty="0">
              <a:solidFill>
                <a:srgbClr val="000000"/>
              </a:solidFill>
              <a:latin typeface="Arial"/>
            </a:endParaRPr>
          </a:p>
        </p:txBody>
      </p:sp>
      <p:graphicFrame>
        <p:nvGraphicFramePr>
          <p:cNvPr id="7" name="Diagram 6"/>
          <p:cNvGraphicFramePr/>
          <p:nvPr>
            <p:extLst>
              <p:ext uri="{D42A27DB-BD31-4B8C-83A1-F6EECF244321}">
                <p14:modId xmlns:p14="http://schemas.microsoft.com/office/powerpoint/2010/main" val="2991012802"/>
              </p:ext>
            </p:extLst>
          </p:nvPr>
        </p:nvGraphicFramePr>
        <p:xfrm>
          <a:off x="1115616" y="3717032"/>
          <a:ext cx="6192688" cy="22322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Oval Callout 5"/>
          <p:cNvSpPr/>
          <p:nvPr/>
        </p:nvSpPr>
        <p:spPr bwMode="auto">
          <a:xfrm>
            <a:off x="5940152" y="3212976"/>
            <a:ext cx="2088232" cy="972688"/>
          </a:xfrm>
          <a:prstGeom prst="wedgeEllipseCallout">
            <a:avLst>
              <a:gd name="adj1" fmla="val -110227"/>
              <a:gd name="adj2" fmla="val 90778"/>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ZA" sz="1600" dirty="0" smtClean="0">
                <a:latin typeface="Arial" charset="0"/>
                <a:ea typeface="ＭＳ Ｐゴシック" pitchFamily="1" charset="-128"/>
              </a:rPr>
              <a:t>PROJECT SEGMENT</a:t>
            </a:r>
            <a:endParaRPr kumimoji="0" lang="en-ZA" sz="1600" b="0" i="0" u="none" strike="noStrike" cap="none" normalizeH="0" baseline="0" dirty="0" smtClean="0">
              <a:ln>
                <a:noFill/>
              </a:ln>
              <a:solidFill>
                <a:schemeClr val="tx1"/>
              </a:solidFill>
              <a:effectLst/>
              <a:latin typeface="Arial" charset="0"/>
              <a:ea typeface="ＭＳ Ｐゴシック" pitchFamily="1" charset="-128"/>
            </a:endParaRPr>
          </a:p>
        </p:txBody>
      </p:sp>
    </p:spTree>
    <p:extLst>
      <p:ext uri="{BB962C8B-B14F-4D97-AF65-F5344CB8AC3E}">
        <p14:creationId xmlns:p14="http://schemas.microsoft.com/office/powerpoint/2010/main" val="20194045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763000" cy="838200"/>
          </a:xfrm>
        </p:spPr>
        <p:txBody>
          <a:bodyPr/>
          <a:lstStyle/>
          <a:p>
            <a:pPr algn="ctr"/>
            <a:r>
              <a:rPr lang="en-ZA" dirty="0" smtClean="0"/>
              <a:t>DELIVERABLES</a:t>
            </a:r>
            <a:endParaRPr lang="en-ZA" dirty="0"/>
          </a:p>
        </p:txBody>
      </p:sp>
      <p:sp>
        <p:nvSpPr>
          <p:cNvPr id="3" name="Content Placeholder 2"/>
          <p:cNvSpPr>
            <a:spLocks noGrp="1"/>
          </p:cNvSpPr>
          <p:nvPr>
            <p:ph idx="1"/>
          </p:nvPr>
        </p:nvSpPr>
        <p:spPr>
          <a:xfrm>
            <a:off x="395536" y="1484784"/>
            <a:ext cx="8352928" cy="4572000"/>
          </a:xfrm>
        </p:spPr>
        <p:txBody>
          <a:bodyPr/>
          <a:lstStyle/>
          <a:p>
            <a:pPr marL="0" indent="0">
              <a:buClrTx/>
              <a:buNone/>
              <a:defRPr/>
            </a:pPr>
            <a:r>
              <a:rPr lang="en-ZA" sz="2400" dirty="0"/>
              <a:t>Performance Management System is used to determine the municipal performance status </a:t>
            </a:r>
            <a:r>
              <a:rPr lang="en-ZA" sz="2400" dirty="0" smtClean="0"/>
              <a:t>in </a:t>
            </a:r>
            <a:r>
              <a:rPr lang="en-ZA" sz="2400" dirty="0"/>
              <a:t>terms of service delivery</a:t>
            </a:r>
          </a:p>
          <a:p>
            <a:pPr marL="0" indent="0">
              <a:buClrTx/>
              <a:buNone/>
              <a:defRPr/>
            </a:pPr>
            <a:r>
              <a:rPr lang="en-ZA" sz="2400" dirty="0"/>
              <a:t>to the community and whether the performance of the municipality have increased / decreased over a particular period of </a:t>
            </a:r>
            <a:r>
              <a:rPr lang="en-ZA" sz="2400" dirty="0" smtClean="0"/>
              <a:t>time.</a:t>
            </a:r>
          </a:p>
          <a:p>
            <a:pPr marL="0" indent="0">
              <a:buClrTx/>
              <a:buNone/>
              <a:defRPr/>
            </a:pPr>
            <a:endParaRPr lang="en-ZA" sz="2400" dirty="0"/>
          </a:p>
          <a:p>
            <a:pPr marL="0" indent="0">
              <a:buClrTx/>
              <a:buNone/>
              <a:defRPr/>
            </a:pPr>
            <a:r>
              <a:rPr lang="en-ZA" sz="2400" dirty="0"/>
              <a:t>In the process of measuring the municipal performance, individual performance becomes available that in turn assist to </a:t>
            </a:r>
            <a:r>
              <a:rPr lang="en-ZA" sz="2400" dirty="0" smtClean="0"/>
              <a:t>determine possible </a:t>
            </a:r>
            <a:r>
              <a:rPr lang="en-ZA" sz="2400" dirty="0"/>
              <a:t>capacity building, skills development and/or training needs of individuals.</a:t>
            </a:r>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12</a:t>
            </a:fld>
            <a:endParaRPr lang="en-US" sz="1400" b="0" dirty="0">
              <a:solidFill>
                <a:srgbClr val="000000"/>
              </a:solidFill>
              <a:latin typeface="Arial"/>
            </a:endParaRPr>
          </a:p>
        </p:txBody>
      </p:sp>
    </p:spTree>
    <p:extLst>
      <p:ext uri="{BB962C8B-B14F-4D97-AF65-F5344CB8AC3E}">
        <p14:creationId xmlns:p14="http://schemas.microsoft.com/office/powerpoint/2010/main" val="34221216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763000" cy="838200"/>
          </a:xfrm>
        </p:spPr>
        <p:txBody>
          <a:bodyPr/>
          <a:lstStyle/>
          <a:p>
            <a:pPr algn="ctr"/>
            <a:r>
              <a:rPr lang="en-ZA" dirty="0" smtClean="0"/>
              <a:t>FUNCTIONALITY</a:t>
            </a:r>
            <a:endParaRPr lang="en-ZA" dirty="0"/>
          </a:p>
        </p:txBody>
      </p:sp>
      <p:sp>
        <p:nvSpPr>
          <p:cNvPr id="3" name="Content Placeholder 2"/>
          <p:cNvSpPr>
            <a:spLocks noGrp="1"/>
          </p:cNvSpPr>
          <p:nvPr>
            <p:ph idx="1"/>
          </p:nvPr>
        </p:nvSpPr>
        <p:spPr>
          <a:xfrm>
            <a:off x="395536" y="1484784"/>
            <a:ext cx="8352928" cy="4572000"/>
          </a:xfrm>
        </p:spPr>
        <p:txBody>
          <a:bodyPr/>
          <a:lstStyle/>
          <a:p>
            <a:pPr>
              <a:buClrTx/>
              <a:defRPr/>
            </a:pPr>
            <a:r>
              <a:rPr lang="en-US" b="1" dirty="0"/>
              <a:t>SDBIPs – Capture and Report on Service Delivery and Budget        </a:t>
            </a:r>
          </a:p>
          <a:p>
            <a:pPr>
              <a:buFontTx/>
              <a:buNone/>
              <a:defRPr/>
            </a:pPr>
            <a:r>
              <a:rPr lang="en-US" b="1" dirty="0"/>
              <a:t>      </a:t>
            </a:r>
            <a:r>
              <a:rPr lang="en-US" b="1" dirty="0" smtClean="0"/>
              <a:t>Implementation </a:t>
            </a:r>
            <a:r>
              <a:rPr lang="en-US" b="1" dirty="0"/>
              <a:t>Plans. Alignment of SDBIP to IDP</a:t>
            </a:r>
          </a:p>
          <a:p>
            <a:pPr>
              <a:buFontTx/>
              <a:buNone/>
              <a:defRPr/>
            </a:pPr>
            <a:endParaRPr lang="en-US" b="1" dirty="0"/>
          </a:p>
          <a:p>
            <a:pPr>
              <a:buClrTx/>
              <a:defRPr/>
            </a:pPr>
            <a:r>
              <a:rPr lang="en-US" b="1" dirty="0" smtClean="0"/>
              <a:t>Cascading </a:t>
            </a:r>
            <a:r>
              <a:rPr lang="en-US" b="1" dirty="0"/>
              <a:t>of Performance to lower levels of Management</a:t>
            </a:r>
          </a:p>
          <a:p>
            <a:pPr>
              <a:buFontTx/>
              <a:buNone/>
              <a:defRPr/>
            </a:pPr>
            <a:endParaRPr lang="en-US" b="1" dirty="0"/>
          </a:p>
          <a:p>
            <a:pPr>
              <a:buClrTx/>
              <a:defRPr/>
            </a:pPr>
            <a:r>
              <a:rPr lang="en-US" b="1" dirty="0" smtClean="0"/>
              <a:t>Capture </a:t>
            </a:r>
            <a:r>
              <a:rPr lang="en-US" b="1" dirty="0"/>
              <a:t>and Report on </a:t>
            </a:r>
            <a:r>
              <a:rPr lang="en-US" b="1" dirty="0" err="1"/>
              <a:t>Organisational</a:t>
            </a:r>
            <a:r>
              <a:rPr lang="en-US" b="1" dirty="0"/>
              <a:t> Performance </a:t>
            </a:r>
            <a:r>
              <a:rPr lang="en-US" b="1" dirty="0" smtClean="0"/>
              <a:t>   Management</a:t>
            </a:r>
            <a:endParaRPr lang="en-US" b="1" dirty="0"/>
          </a:p>
          <a:p>
            <a:pPr>
              <a:buClrTx/>
              <a:buFontTx/>
              <a:buNone/>
              <a:defRPr/>
            </a:pPr>
            <a:endParaRPr lang="en-US" b="1" dirty="0"/>
          </a:p>
          <a:p>
            <a:pPr>
              <a:buClrTx/>
              <a:defRPr/>
            </a:pPr>
            <a:r>
              <a:rPr lang="en-US" b="1" dirty="0" smtClean="0"/>
              <a:t>Individual </a:t>
            </a:r>
            <a:r>
              <a:rPr lang="en-US" b="1" dirty="0"/>
              <a:t>Performance Management </a:t>
            </a:r>
            <a:endParaRPr lang="en-US" b="1" dirty="0" smtClean="0"/>
          </a:p>
          <a:p>
            <a:pPr>
              <a:buClrTx/>
              <a:buFontTx/>
              <a:buNone/>
              <a:defRPr/>
            </a:pPr>
            <a:r>
              <a:rPr lang="en-US" b="1" dirty="0" smtClean="0"/>
              <a:t> </a:t>
            </a:r>
          </a:p>
          <a:p>
            <a:pPr>
              <a:buClrTx/>
              <a:defRPr/>
            </a:pPr>
            <a:r>
              <a:rPr lang="en-US" b="1" dirty="0" smtClean="0"/>
              <a:t>Reporting </a:t>
            </a:r>
            <a:r>
              <a:rPr lang="en-US" b="1" dirty="0"/>
              <a:t>on various different scorecards including Action </a:t>
            </a:r>
            <a:r>
              <a:rPr lang="en-US" b="1" dirty="0" smtClean="0"/>
              <a:t> Plans </a:t>
            </a:r>
            <a:endParaRPr lang="en-ZA" b="1"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13</a:t>
            </a:fld>
            <a:endParaRPr lang="en-US" sz="1400" b="0" dirty="0">
              <a:solidFill>
                <a:srgbClr val="000000"/>
              </a:solidFill>
              <a:latin typeface="Arial"/>
            </a:endParaRPr>
          </a:p>
        </p:txBody>
      </p:sp>
    </p:spTree>
    <p:extLst>
      <p:ext uri="{BB962C8B-B14F-4D97-AF65-F5344CB8AC3E}">
        <p14:creationId xmlns:p14="http://schemas.microsoft.com/office/powerpoint/2010/main" val="281325618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763000" cy="838200"/>
          </a:xfrm>
        </p:spPr>
        <p:txBody>
          <a:bodyPr/>
          <a:lstStyle/>
          <a:p>
            <a:pPr algn="ctr"/>
            <a:r>
              <a:rPr lang="en-ZA" dirty="0" smtClean="0"/>
              <a:t>REPORTING</a:t>
            </a:r>
            <a:endParaRPr lang="en-ZA" dirty="0"/>
          </a:p>
        </p:txBody>
      </p:sp>
      <p:sp>
        <p:nvSpPr>
          <p:cNvPr id="3" name="Content Placeholder 2"/>
          <p:cNvSpPr>
            <a:spLocks noGrp="1"/>
          </p:cNvSpPr>
          <p:nvPr>
            <p:ph idx="1"/>
          </p:nvPr>
        </p:nvSpPr>
        <p:spPr>
          <a:xfrm>
            <a:off x="323528" y="1196752"/>
            <a:ext cx="8352928" cy="2088232"/>
          </a:xfrm>
        </p:spPr>
        <p:txBody>
          <a:bodyPr/>
          <a:lstStyle/>
          <a:p>
            <a:pPr>
              <a:defRPr/>
            </a:pPr>
            <a:r>
              <a:rPr lang="en-ZA" b="1" dirty="0" smtClean="0"/>
              <a:t>MID YEAR  AND ANNUAL  PMS REPORTING</a:t>
            </a:r>
          </a:p>
          <a:p>
            <a:pPr>
              <a:defRPr/>
            </a:pPr>
            <a:r>
              <a:rPr lang="en-ZA" b="1" dirty="0" smtClean="0"/>
              <a:t>MUNICIPAL MANAGER’S PMS COMPLIANCE REPORTING</a:t>
            </a:r>
          </a:p>
          <a:p>
            <a:pPr>
              <a:defRPr/>
            </a:pPr>
            <a:r>
              <a:rPr lang="en-ZA" b="1" dirty="0" smtClean="0"/>
              <a:t>ORGANISATONAL SCORECARD</a:t>
            </a:r>
          </a:p>
          <a:p>
            <a:pPr>
              <a:defRPr/>
            </a:pPr>
            <a:r>
              <a:rPr lang="en-ZA" b="1" dirty="0" smtClean="0"/>
              <a:t>INDIVIDUAL SECTION 57/56  PERFORMANCE REPORT</a:t>
            </a:r>
          </a:p>
          <a:p>
            <a:pPr>
              <a:defRPr/>
            </a:pPr>
            <a:endParaRPr lang="en-ZA" b="1" dirty="0"/>
          </a:p>
          <a:p>
            <a:pPr marL="0" indent="0">
              <a:buNone/>
              <a:defRPr/>
            </a:pPr>
            <a:endParaRPr lang="en-ZA" b="1" dirty="0" smtClean="0"/>
          </a:p>
          <a:p>
            <a:pPr marL="0" indent="0">
              <a:buNone/>
              <a:defRPr/>
            </a:pPr>
            <a:endParaRPr lang="en-ZA" b="1" dirty="0" smtClean="0"/>
          </a:p>
          <a:p>
            <a:pPr>
              <a:defRPr/>
            </a:pPr>
            <a:endParaRPr lang="en-ZA" b="1" dirty="0" smtClean="0"/>
          </a:p>
          <a:p>
            <a:pPr marL="0" indent="0">
              <a:buClrTx/>
              <a:buNone/>
              <a:defRPr/>
            </a:pPr>
            <a:endParaRPr lang="en-ZA" b="1"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14</a:t>
            </a:fld>
            <a:endParaRPr lang="en-US" sz="1400" b="0" dirty="0">
              <a:solidFill>
                <a:srgbClr val="000000"/>
              </a:solidFill>
              <a:latin typeface="Arial"/>
            </a:endParaRPr>
          </a:p>
        </p:txBody>
      </p:sp>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924944"/>
            <a:ext cx="9144001" cy="2680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4972412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763000" cy="838200"/>
          </a:xfrm>
        </p:spPr>
        <p:txBody>
          <a:bodyPr/>
          <a:lstStyle/>
          <a:p>
            <a:pPr algn="ctr"/>
            <a:r>
              <a:rPr lang="en-ZA" dirty="0" smtClean="0"/>
              <a:t>DASHBOARDS</a:t>
            </a:r>
            <a:endParaRPr lang="en-ZA" dirty="0"/>
          </a:p>
        </p:txBody>
      </p:sp>
      <p:sp>
        <p:nvSpPr>
          <p:cNvPr id="3" name="Content Placeholder 2"/>
          <p:cNvSpPr>
            <a:spLocks noGrp="1"/>
          </p:cNvSpPr>
          <p:nvPr>
            <p:ph idx="1"/>
          </p:nvPr>
        </p:nvSpPr>
        <p:spPr>
          <a:xfrm>
            <a:off x="323528" y="1196752"/>
            <a:ext cx="8352928" cy="1152128"/>
          </a:xfrm>
        </p:spPr>
        <p:txBody>
          <a:bodyPr/>
          <a:lstStyle/>
          <a:p>
            <a:pPr marL="0" indent="0">
              <a:buNone/>
              <a:defRPr/>
            </a:pPr>
            <a:r>
              <a:rPr lang="en-ZA" sz="1800" b="1" dirty="0"/>
              <a:t>Municipal dashboards provide many </a:t>
            </a:r>
            <a:r>
              <a:rPr lang="en-ZA" sz="1800" b="1" dirty="0" smtClean="0"/>
              <a:t>benefits, including a </a:t>
            </a:r>
            <a:r>
              <a:rPr lang="en-ZA" sz="1800" b="1" dirty="0"/>
              <a:t>central place for all your data, </a:t>
            </a:r>
            <a:r>
              <a:rPr lang="en-ZA" sz="1800" b="1" dirty="0" smtClean="0"/>
              <a:t>visibility into </a:t>
            </a:r>
            <a:r>
              <a:rPr lang="en-ZA" sz="1800" b="1" dirty="0"/>
              <a:t>the operations of each department and an early</a:t>
            </a:r>
          </a:p>
          <a:p>
            <a:pPr marL="0" indent="0">
              <a:buNone/>
              <a:defRPr/>
            </a:pPr>
            <a:r>
              <a:rPr lang="en-ZA" sz="1800" b="1" dirty="0"/>
              <a:t>warning system that alerts you when changes </a:t>
            </a:r>
            <a:r>
              <a:rPr lang="en-ZA" sz="1800" b="1" dirty="0" smtClean="0"/>
              <a:t>might need </a:t>
            </a:r>
            <a:r>
              <a:rPr lang="en-ZA" sz="1800" b="1" dirty="0"/>
              <a:t>to be made.</a:t>
            </a:r>
          </a:p>
          <a:p>
            <a:pPr marL="0" indent="0">
              <a:buNone/>
              <a:defRPr/>
            </a:pPr>
            <a:endParaRPr lang="en-ZA" b="1" dirty="0" smtClean="0"/>
          </a:p>
          <a:p>
            <a:pPr marL="0" indent="0">
              <a:buNone/>
              <a:defRPr/>
            </a:pPr>
            <a:endParaRPr lang="en-ZA" b="1" dirty="0" smtClean="0"/>
          </a:p>
          <a:p>
            <a:pPr>
              <a:defRPr/>
            </a:pPr>
            <a:endParaRPr lang="en-ZA" b="1" dirty="0" smtClean="0"/>
          </a:p>
          <a:p>
            <a:pPr marL="0" indent="0">
              <a:buClrTx/>
              <a:buNone/>
              <a:defRPr/>
            </a:pPr>
            <a:endParaRPr lang="en-ZA" b="1"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15</a:t>
            </a:fld>
            <a:endParaRPr lang="en-US" sz="1400" b="0" dirty="0">
              <a:solidFill>
                <a:srgbClr val="000000"/>
              </a:solidFill>
              <a:latin typeface="Aria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2276872"/>
            <a:ext cx="8424936" cy="4061455"/>
          </a:xfrm>
          <a:prstGeom prst="rect">
            <a:avLst/>
          </a:prstGeom>
        </p:spPr>
      </p:pic>
    </p:spTree>
    <p:extLst>
      <p:ext uri="{BB962C8B-B14F-4D97-AF65-F5344CB8AC3E}">
        <p14:creationId xmlns:p14="http://schemas.microsoft.com/office/powerpoint/2010/main" val="118041939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763000" cy="838200"/>
          </a:xfrm>
        </p:spPr>
        <p:txBody>
          <a:bodyPr/>
          <a:lstStyle/>
          <a:p>
            <a:pPr algn="ctr"/>
            <a:r>
              <a:rPr lang="en-ZA" dirty="0" smtClean="0"/>
              <a:t>DASHBOARDS</a:t>
            </a:r>
            <a:endParaRPr lang="en-ZA" dirty="0"/>
          </a:p>
        </p:txBody>
      </p:sp>
      <p:sp>
        <p:nvSpPr>
          <p:cNvPr id="3" name="Content Placeholder 2"/>
          <p:cNvSpPr>
            <a:spLocks noGrp="1"/>
          </p:cNvSpPr>
          <p:nvPr>
            <p:ph idx="1"/>
          </p:nvPr>
        </p:nvSpPr>
        <p:spPr>
          <a:xfrm>
            <a:off x="323528" y="1196752"/>
            <a:ext cx="8352928" cy="1152128"/>
          </a:xfrm>
        </p:spPr>
        <p:txBody>
          <a:bodyPr/>
          <a:lstStyle/>
          <a:p>
            <a:pPr marL="0" indent="0">
              <a:buNone/>
              <a:defRPr/>
            </a:pPr>
            <a:endParaRPr lang="en-ZA" sz="1800" b="1" dirty="0" smtClean="0"/>
          </a:p>
          <a:p>
            <a:pPr marL="0" indent="0">
              <a:buNone/>
              <a:defRPr/>
            </a:pPr>
            <a:r>
              <a:rPr lang="en-ZA" sz="1800" b="1" dirty="0" smtClean="0"/>
              <a:t>Municipal </a:t>
            </a:r>
            <a:r>
              <a:rPr lang="en-ZA" sz="1800" b="1" dirty="0"/>
              <a:t>dashboards </a:t>
            </a:r>
            <a:r>
              <a:rPr lang="en-ZA" sz="1800" b="1" dirty="0" smtClean="0"/>
              <a:t>are real time and </a:t>
            </a:r>
            <a:r>
              <a:rPr lang="en-ZA" sz="1800" b="1" dirty="0" err="1" smtClean="0"/>
              <a:t>mSCOA</a:t>
            </a:r>
            <a:r>
              <a:rPr lang="en-ZA" sz="1800" b="1" dirty="0" smtClean="0"/>
              <a:t> will contribute to alerts in terms of budgets and values.</a:t>
            </a:r>
            <a:endParaRPr lang="en-ZA" sz="1800" b="1" dirty="0"/>
          </a:p>
          <a:p>
            <a:pPr marL="0" indent="0">
              <a:buNone/>
              <a:defRPr/>
            </a:pPr>
            <a:endParaRPr lang="en-ZA" b="1" dirty="0" smtClean="0"/>
          </a:p>
          <a:p>
            <a:pPr marL="0" indent="0">
              <a:buNone/>
              <a:defRPr/>
            </a:pPr>
            <a:endParaRPr lang="en-ZA" b="1" dirty="0" smtClean="0"/>
          </a:p>
          <a:p>
            <a:pPr>
              <a:defRPr/>
            </a:pPr>
            <a:endParaRPr lang="en-ZA" b="1" dirty="0" smtClean="0"/>
          </a:p>
          <a:p>
            <a:pPr marL="0" indent="0">
              <a:buClrTx/>
              <a:buNone/>
              <a:defRPr/>
            </a:pPr>
            <a:endParaRPr lang="en-ZA" b="1"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16</a:t>
            </a:fld>
            <a:endParaRPr lang="en-US" sz="1400" b="0" dirty="0">
              <a:solidFill>
                <a:srgbClr val="000000"/>
              </a:solidFill>
              <a:latin typeface="Aria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5616" y="2708920"/>
            <a:ext cx="6912768" cy="3312368"/>
          </a:xfrm>
          <a:prstGeom prst="rect">
            <a:avLst/>
          </a:prstGeom>
        </p:spPr>
      </p:pic>
    </p:spTree>
    <p:extLst>
      <p:ext uri="{BB962C8B-B14F-4D97-AF65-F5344CB8AC3E}">
        <p14:creationId xmlns:p14="http://schemas.microsoft.com/office/powerpoint/2010/main" val="281219842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763000" cy="838200"/>
          </a:xfrm>
        </p:spPr>
        <p:txBody>
          <a:bodyPr/>
          <a:lstStyle/>
          <a:p>
            <a:pPr algn="ctr"/>
            <a:r>
              <a:rPr lang="en-ZA" dirty="0" err="1" smtClean="0"/>
              <a:t>mSCOA</a:t>
            </a:r>
            <a:r>
              <a:rPr lang="en-ZA" dirty="0" smtClean="0"/>
              <a:t> PLATFORM BENEFITS</a:t>
            </a:r>
            <a:endParaRPr lang="en-ZA" dirty="0"/>
          </a:p>
        </p:txBody>
      </p:sp>
      <p:sp>
        <p:nvSpPr>
          <p:cNvPr id="3" name="Content Placeholder 2"/>
          <p:cNvSpPr>
            <a:spLocks noGrp="1"/>
          </p:cNvSpPr>
          <p:nvPr>
            <p:ph idx="1"/>
          </p:nvPr>
        </p:nvSpPr>
        <p:spPr/>
        <p:txBody>
          <a:bodyPr/>
          <a:lstStyle/>
          <a:p>
            <a:pPr marL="0" indent="0">
              <a:buNone/>
            </a:pPr>
            <a:endParaRPr lang="en-ZA" dirty="0"/>
          </a:p>
          <a:p>
            <a:pPr marL="0" indent="0">
              <a:buNone/>
            </a:pPr>
            <a:endParaRPr lang="en-ZA"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17</a:t>
            </a:fld>
            <a:endParaRPr lang="en-US" sz="1400" b="0" dirty="0">
              <a:solidFill>
                <a:srgbClr val="000000"/>
              </a:solidFill>
              <a:latin typeface="Arial"/>
            </a:endParaRPr>
          </a:p>
        </p:txBody>
      </p:sp>
      <p:graphicFrame>
        <p:nvGraphicFramePr>
          <p:cNvPr id="5" name="Table 4"/>
          <p:cNvGraphicFramePr>
            <a:graphicFrameLocks noGrp="1"/>
          </p:cNvGraphicFramePr>
          <p:nvPr>
            <p:extLst>
              <p:ext uri="{D42A27DB-BD31-4B8C-83A1-F6EECF244321}">
                <p14:modId xmlns:p14="http://schemas.microsoft.com/office/powerpoint/2010/main" val="2254708690"/>
              </p:ext>
            </p:extLst>
          </p:nvPr>
        </p:nvGraphicFramePr>
        <p:xfrm>
          <a:off x="251520" y="1340768"/>
          <a:ext cx="8784976" cy="4943417"/>
        </p:xfrm>
        <a:graphic>
          <a:graphicData uri="http://schemas.openxmlformats.org/drawingml/2006/table">
            <a:tbl>
              <a:tblPr firstRow="1" firstCol="1" bandRow="1">
                <a:tableStyleId>{5C22544A-7EE6-4342-B048-85BDC9FD1C3A}</a:tableStyleId>
              </a:tblPr>
              <a:tblGrid>
                <a:gridCol w="2450650"/>
                <a:gridCol w="6334326"/>
              </a:tblGrid>
              <a:tr h="648071">
                <a:tc>
                  <a:txBody>
                    <a:bodyPr/>
                    <a:lstStyle/>
                    <a:p>
                      <a:pPr algn="just">
                        <a:lnSpc>
                          <a:spcPct val="150000"/>
                        </a:lnSpc>
                        <a:spcAft>
                          <a:spcPts val="0"/>
                        </a:spcAft>
                      </a:pPr>
                      <a:r>
                        <a:rPr lang="en-US" sz="2000" dirty="0">
                          <a:effectLst/>
                        </a:rPr>
                        <a:t>Availability</a:t>
                      </a:r>
                      <a:endParaRPr lang="en-ZA" sz="2000" dirty="0">
                        <a:effectLst/>
                        <a:latin typeface="Calibri"/>
                        <a:ea typeface="Times New Roman"/>
                        <a:cs typeface="Times New Roman"/>
                      </a:endParaRPr>
                    </a:p>
                  </a:txBody>
                  <a:tcPr marL="68580" marR="68580" marT="0" marB="0"/>
                </a:tc>
                <a:tc>
                  <a:txBody>
                    <a:bodyPr/>
                    <a:lstStyle/>
                    <a:p>
                      <a:pPr algn="l">
                        <a:lnSpc>
                          <a:spcPct val="150000"/>
                        </a:lnSpc>
                        <a:spcAft>
                          <a:spcPts val="0"/>
                        </a:spcAft>
                      </a:pPr>
                      <a:r>
                        <a:rPr lang="en-US" sz="2000" dirty="0" smtClean="0">
                          <a:effectLst/>
                        </a:rPr>
                        <a:t>data  is part of integrated system </a:t>
                      </a:r>
                      <a:endParaRPr lang="en-ZA" sz="2000" dirty="0">
                        <a:effectLst/>
                        <a:latin typeface="Calibri"/>
                        <a:ea typeface="Times New Roman"/>
                        <a:cs typeface="Times New Roman"/>
                      </a:endParaRPr>
                    </a:p>
                  </a:txBody>
                  <a:tcPr marL="68580" marR="68580" marT="0" marB="0"/>
                </a:tc>
              </a:tr>
              <a:tr h="792088">
                <a:tc>
                  <a:txBody>
                    <a:bodyPr/>
                    <a:lstStyle/>
                    <a:p>
                      <a:pPr algn="just">
                        <a:lnSpc>
                          <a:spcPct val="150000"/>
                        </a:lnSpc>
                        <a:spcAft>
                          <a:spcPts val="0"/>
                        </a:spcAft>
                      </a:pPr>
                      <a:r>
                        <a:rPr lang="en-US" sz="2000" dirty="0">
                          <a:effectLst/>
                        </a:rPr>
                        <a:t>Accuracy</a:t>
                      </a:r>
                      <a:endParaRPr lang="en-ZA" sz="2000" dirty="0">
                        <a:effectLst/>
                        <a:latin typeface="Calibri"/>
                        <a:ea typeface="Times New Roman"/>
                        <a:cs typeface="Times New Roman"/>
                      </a:endParaRPr>
                    </a:p>
                  </a:txBody>
                  <a:tcPr marL="68580" marR="68580" marT="0" marB="0">
                    <a:solidFill>
                      <a:schemeClr val="accent1">
                        <a:lumMod val="75000"/>
                      </a:schemeClr>
                    </a:solidFill>
                  </a:tcPr>
                </a:tc>
                <a:tc>
                  <a:txBody>
                    <a:bodyPr/>
                    <a:lstStyle/>
                    <a:p>
                      <a:pPr algn="l">
                        <a:lnSpc>
                          <a:spcPct val="150000"/>
                        </a:lnSpc>
                        <a:spcAft>
                          <a:spcPts val="0"/>
                        </a:spcAft>
                      </a:pPr>
                      <a:r>
                        <a:rPr lang="en-US" sz="2000" b="1" dirty="0" smtClean="0">
                          <a:solidFill>
                            <a:schemeClr val="bg1"/>
                          </a:solidFill>
                          <a:effectLst/>
                        </a:rPr>
                        <a:t>data is sufficiently reliable </a:t>
                      </a:r>
                      <a:endParaRPr lang="en-ZA" sz="2000" b="1" dirty="0">
                        <a:solidFill>
                          <a:schemeClr val="bg1"/>
                        </a:solidFill>
                        <a:effectLst/>
                      </a:endParaRPr>
                    </a:p>
                    <a:p>
                      <a:pPr algn="l">
                        <a:lnSpc>
                          <a:spcPct val="150000"/>
                        </a:lnSpc>
                        <a:spcAft>
                          <a:spcPts val="0"/>
                        </a:spcAft>
                      </a:pPr>
                      <a:endParaRPr lang="en-ZA" sz="2000" b="1" dirty="0">
                        <a:solidFill>
                          <a:schemeClr val="bg1"/>
                        </a:solidFill>
                        <a:effectLst/>
                        <a:latin typeface="Calibri"/>
                        <a:ea typeface="Times New Roman"/>
                        <a:cs typeface="Times New Roman"/>
                      </a:endParaRPr>
                    </a:p>
                  </a:txBody>
                  <a:tcPr marL="68580" marR="68580" marT="0" marB="0">
                    <a:solidFill>
                      <a:schemeClr val="accent1">
                        <a:lumMod val="75000"/>
                      </a:schemeClr>
                    </a:solidFill>
                  </a:tcPr>
                </a:tc>
              </a:tr>
              <a:tr h="1005053">
                <a:tc>
                  <a:txBody>
                    <a:bodyPr/>
                    <a:lstStyle/>
                    <a:p>
                      <a:pPr algn="just">
                        <a:lnSpc>
                          <a:spcPct val="150000"/>
                        </a:lnSpc>
                        <a:spcAft>
                          <a:spcPts val="0"/>
                        </a:spcAft>
                      </a:pPr>
                      <a:r>
                        <a:rPr lang="en-US" sz="2000">
                          <a:effectLst/>
                        </a:rPr>
                        <a:t>Timeliness</a:t>
                      </a:r>
                      <a:endParaRPr lang="en-ZA" sz="2000">
                        <a:effectLst/>
                        <a:latin typeface="Calibri"/>
                        <a:ea typeface="Times New Roman"/>
                        <a:cs typeface="Times New Roman"/>
                      </a:endParaRPr>
                    </a:p>
                  </a:txBody>
                  <a:tcPr marL="68580" marR="68580" marT="0" marB="0"/>
                </a:tc>
                <a:tc>
                  <a:txBody>
                    <a:bodyPr/>
                    <a:lstStyle/>
                    <a:p>
                      <a:pPr algn="l">
                        <a:lnSpc>
                          <a:spcPct val="150000"/>
                        </a:lnSpc>
                        <a:spcAft>
                          <a:spcPts val="0"/>
                        </a:spcAft>
                      </a:pPr>
                      <a:r>
                        <a:rPr lang="en-US" sz="2000" b="1" dirty="0" smtClean="0">
                          <a:solidFill>
                            <a:schemeClr val="bg1"/>
                          </a:solidFill>
                          <a:effectLst/>
                        </a:rPr>
                        <a:t>data is readily available </a:t>
                      </a:r>
                      <a:r>
                        <a:rPr lang="en-US" sz="2000" b="1" dirty="0">
                          <a:solidFill>
                            <a:schemeClr val="bg1"/>
                          </a:solidFill>
                          <a:effectLst/>
                        </a:rPr>
                        <a:t>for evaluating program </a:t>
                      </a:r>
                      <a:r>
                        <a:rPr lang="en-US" sz="2000" b="1" dirty="0" smtClean="0">
                          <a:solidFill>
                            <a:schemeClr val="bg1"/>
                          </a:solidFill>
                          <a:effectLst/>
                        </a:rPr>
                        <a:t>performance </a:t>
                      </a:r>
                      <a:endParaRPr lang="en-ZA" sz="2000" b="1" dirty="0">
                        <a:solidFill>
                          <a:schemeClr val="bg1"/>
                        </a:solidFill>
                        <a:effectLst/>
                        <a:latin typeface="Calibri"/>
                        <a:ea typeface="Times New Roman"/>
                        <a:cs typeface="Times New Roman"/>
                      </a:endParaRPr>
                    </a:p>
                  </a:txBody>
                  <a:tcPr marL="68580" marR="68580" marT="0" marB="0">
                    <a:solidFill>
                      <a:schemeClr val="accent1"/>
                    </a:solidFill>
                  </a:tcPr>
                </a:tc>
              </a:tr>
              <a:tr h="1004293">
                <a:tc>
                  <a:txBody>
                    <a:bodyPr/>
                    <a:lstStyle/>
                    <a:p>
                      <a:pPr algn="l">
                        <a:lnSpc>
                          <a:spcPct val="150000"/>
                        </a:lnSpc>
                        <a:spcAft>
                          <a:spcPts val="0"/>
                        </a:spcAft>
                      </a:pPr>
                      <a:r>
                        <a:rPr lang="en-US" sz="2000" dirty="0" smtClean="0">
                          <a:effectLst/>
                        </a:rPr>
                        <a:t>Cost</a:t>
                      </a:r>
                      <a:r>
                        <a:rPr lang="en-US" sz="2000" baseline="0" dirty="0" smtClean="0">
                          <a:effectLst/>
                        </a:rPr>
                        <a:t> </a:t>
                      </a:r>
                      <a:r>
                        <a:rPr lang="en-US" sz="2000" dirty="0" smtClean="0">
                          <a:effectLst/>
                        </a:rPr>
                        <a:t>of </a:t>
                      </a:r>
                      <a:r>
                        <a:rPr lang="en-US" sz="2000" dirty="0">
                          <a:effectLst/>
                        </a:rPr>
                        <a:t>Data </a:t>
                      </a:r>
                      <a:r>
                        <a:rPr lang="en-US" sz="2000" dirty="0" smtClean="0">
                          <a:effectLst/>
                        </a:rPr>
                        <a:t>Collection</a:t>
                      </a:r>
                      <a:endParaRPr lang="en-ZA" sz="2000" dirty="0">
                        <a:effectLst/>
                        <a:latin typeface="Calibri"/>
                        <a:ea typeface="Times New Roman"/>
                        <a:cs typeface="Times New Roman"/>
                      </a:endParaRPr>
                    </a:p>
                  </a:txBody>
                  <a:tcPr marL="68580" marR="68580" marT="0" marB="0">
                    <a:solidFill>
                      <a:schemeClr val="accent1">
                        <a:lumMod val="75000"/>
                      </a:schemeClr>
                    </a:solidFill>
                  </a:tcPr>
                </a:tc>
                <a:tc>
                  <a:txBody>
                    <a:bodyPr/>
                    <a:lstStyle/>
                    <a:p>
                      <a:pPr algn="l">
                        <a:lnSpc>
                          <a:spcPct val="150000"/>
                        </a:lnSpc>
                        <a:spcAft>
                          <a:spcPts val="0"/>
                        </a:spcAft>
                      </a:pPr>
                      <a:r>
                        <a:rPr lang="en-US" sz="2000" b="1" dirty="0" smtClean="0">
                          <a:solidFill>
                            <a:schemeClr val="bg1"/>
                          </a:solidFill>
                          <a:effectLst/>
                        </a:rPr>
                        <a:t>the </a:t>
                      </a:r>
                      <a:r>
                        <a:rPr lang="en-US" sz="2000" b="1" dirty="0">
                          <a:solidFill>
                            <a:schemeClr val="bg1"/>
                          </a:solidFill>
                          <a:effectLst/>
                        </a:rPr>
                        <a:t>collection of the data </a:t>
                      </a:r>
                      <a:r>
                        <a:rPr lang="en-US" sz="2000" b="1" dirty="0" smtClean="0">
                          <a:solidFill>
                            <a:schemeClr val="bg1"/>
                          </a:solidFill>
                          <a:effectLst/>
                        </a:rPr>
                        <a:t>is cost-effective </a:t>
                      </a:r>
                      <a:r>
                        <a:rPr lang="en-US" sz="2000" b="1" dirty="0">
                          <a:solidFill>
                            <a:schemeClr val="bg1"/>
                          </a:solidFill>
                          <a:effectLst/>
                        </a:rPr>
                        <a:t> </a:t>
                      </a:r>
                      <a:endParaRPr lang="en-ZA" sz="2000" b="1" dirty="0">
                        <a:solidFill>
                          <a:schemeClr val="bg1"/>
                        </a:solidFill>
                        <a:effectLst/>
                        <a:latin typeface="Calibri"/>
                        <a:ea typeface="Times New Roman"/>
                        <a:cs typeface="Times New Roman"/>
                      </a:endParaRPr>
                    </a:p>
                  </a:txBody>
                  <a:tcPr marL="68580" marR="68580" marT="0" marB="0">
                    <a:solidFill>
                      <a:schemeClr val="accent1">
                        <a:lumMod val="75000"/>
                      </a:schemeClr>
                    </a:solidFill>
                  </a:tcPr>
                </a:tc>
              </a:tr>
              <a:tr h="1004293">
                <a:tc>
                  <a:txBody>
                    <a:bodyPr/>
                    <a:lstStyle/>
                    <a:p>
                      <a:pPr algn="l">
                        <a:lnSpc>
                          <a:spcPct val="150000"/>
                        </a:lnSpc>
                        <a:spcAft>
                          <a:spcPts val="0"/>
                        </a:spcAft>
                      </a:pPr>
                      <a:r>
                        <a:rPr lang="en-ZA" sz="2000" b="1" dirty="0" smtClean="0">
                          <a:effectLst/>
                          <a:latin typeface="+mn-lt"/>
                          <a:ea typeface="Times New Roman"/>
                          <a:cs typeface="Times New Roman"/>
                        </a:rPr>
                        <a:t>COMPARRISSON WITH FINANCIAL ASPECT</a:t>
                      </a:r>
                      <a:endParaRPr lang="en-ZA" sz="2000" b="1" dirty="0">
                        <a:effectLst/>
                        <a:latin typeface="+mn-lt"/>
                        <a:ea typeface="Times New Roman"/>
                        <a:cs typeface="Times New Roman"/>
                      </a:endParaRPr>
                    </a:p>
                  </a:txBody>
                  <a:tcPr marL="68580" marR="68580" marT="0" marB="0">
                    <a:solidFill>
                      <a:schemeClr val="accent1"/>
                    </a:solidFill>
                  </a:tcPr>
                </a:tc>
                <a:tc>
                  <a:txBody>
                    <a:bodyPr/>
                    <a:lstStyle/>
                    <a:p>
                      <a:pPr algn="l">
                        <a:lnSpc>
                          <a:spcPct val="150000"/>
                        </a:lnSpc>
                        <a:spcAft>
                          <a:spcPts val="0"/>
                        </a:spcAft>
                      </a:pPr>
                      <a:r>
                        <a:rPr lang="en-ZA" sz="2000" b="1" dirty="0" smtClean="0">
                          <a:solidFill>
                            <a:schemeClr val="bg1"/>
                          </a:solidFill>
                          <a:effectLst/>
                          <a:latin typeface="+mn-lt"/>
                          <a:ea typeface="Times New Roman"/>
                          <a:cs typeface="Times New Roman"/>
                        </a:rPr>
                        <a:t>NON-FINANCIAL ASPECTS OF A PROJECT IS EASILY</a:t>
                      </a:r>
                      <a:r>
                        <a:rPr lang="en-ZA" sz="2000" b="1" baseline="0" dirty="0" smtClean="0">
                          <a:solidFill>
                            <a:schemeClr val="bg1"/>
                          </a:solidFill>
                          <a:effectLst/>
                          <a:latin typeface="+mn-lt"/>
                          <a:ea typeface="Times New Roman"/>
                          <a:cs typeface="Times New Roman"/>
                        </a:rPr>
                        <a:t> </a:t>
                      </a:r>
                      <a:r>
                        <a:rPr lang="en-ZA" sz="2000" b="1" dirty="0" smtClean="0">
                          <a:solidFill>
                            <a:schemeClr val="bg1"/>
                          </a:solidFill>
                          <a:effectLst/>
                          <a:latin typeface="+mn-lt"/>
                          <a:ea typeface="Times New Roman"/>
                          <a:cs typeface="Times New Roman"/>
                        </a:rPr>
                        <a:t>COMPARRED TO THE FINANCIAL ASPECTS</a:t>
                      </a:r>
                      <a:endParaRPr lang="en-ZA" sz="2000" b="1" dirty="0">
                        <a:solidFill>
                          <a:schemeClr val="bg1"/>
                        </a:solidFill>
                        <a:effectLst/>
                        <a:latin typeface="+mn-lt"/>
                        <a:ea typeface="Times New Roman"/>
                        <a:cs typeface="Times New Roman"/>
                      </a:endParaRPr>
                    </a:p>
                  </a:txBody>
                  <a:tcPr marL="68580" marR="68580" marT="0" marB="0">
                    <a:solidFill>
                      <a:schemeClr val="accent1"/>
                    </a:solidFill>
                  </a:tcPr>
                </a:tc>
              </a:tr>
            </a:tbl>
          </a:graphicData>
        </a:graphic>
      </p:graphicFrame>
    </p:spTree>
    <p:extLst>
      <p:ext uri="{BB962C8B-B14F-4D97-AF65-F5344CB8AC3E}">
        <p14:creationId xmlns:p14="http://schemas.microsoft.com/office/powerpoint/2010/main" val="236769505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763000" cy="838200"/>
          </a:xfrm>
        </p:spPr>
        <p:txBody>
          <a:bodyPr/>
          <a:lstStyle/>
          <a:p>
            <a:pPr algn="ctr"/>
            <a:r>
              <a:rPr lang="en-ZA" dirty="0" smtClean="0"/>
              <a:t>THE WAY FORWARD</a:t>
            </a:r>
            <a:endParaRPr lang="en-ZA" dirty="0"/>
          </a:p>
        </p:txBody>
      </p:sp>
      <p:sp>
        <p:nvSpPr>
          <p:cNvPr id="3" name="Content Placeholder 2"/>
          <p:cNvSpPr>
            <a:spLocks noGrp="1"/>
          </p:cNvSpPr>
          <p:nvPr>
            <p:ph idx="1"/>
          </p:nvPr>
        </p:nvSpPr>
        <p:spPr>
          <a:xfrm>
            <a:off x="395536" y="1484784"/>
            <a:ext cx="5544616" cy="4572000"/>
          </a:xfrm>
        </p:spPr>
        <p:txBody>
          <a:bodyPr/>
          <a:lstStyle/>
          <a:p>
            <a:pPr marL="0" indent="0">
              <a:buNone/>
            </a:pPr>
            <a:endParaRPr lang="en-ZA" sz="2400" b="1" dirty="0" smtClean="0"/>
          </a:p>
          <a:p>
            <a:r>
              <a:rPr lang="en-ZA" b="1" dirty="0" smtClean="0"/>
              <a:t>IMPLEMENTATION OF MSCOA FINANCIAL PHASE</a:t>
            </a:r>
          </a:p>
          <a:p>
            <a:r>
              <a:rPr lang="en-ZA" b="1" dirty="0" smtClean="0"/>
              <a:t>ACHIEVE COMPLIANCE – 1 JULY 2017</a:t>
            </a:r>
          </a:p>
          <a:p>
            <a:r>
              <a:rPr lang="en-ZA" b="1" dirty="0" smtClean="0"/>
              <a:t>FOCUS ON </a:t>
            </a:r>
            <a:r>
              <a:rPr lang="en-ZA" b="1" dirty="0" err="1" smtClean="0"/>
              <a:t>mSCOA</a:t>
            </a:r>
            <a:r>
              <a:rPr lang="en-ZA" b="1" dirty="0" smtClean="0"/>
              <a:t> NON- FINANCIAL PHASE</a:t>
            </a:r>
          </a:p>
          <a:p>
            <a:r>
              <a:rPr lang="en-ZA" b="1" dirty="0" smtClean="0"/>
              <a:t>PERFORMANCE MANAGEMENT SYSTEM</a:t>
            </a:r>
          </a:p>
          <a:p>
            <a:pPr marL="0" indent="0">
              <a:buNone/>
            </a:pPr>
            <a:endParaRPr lang="en-ZA" sz="2400" b="1" dirty="0"/>
          </a:p>
          <a:p>
            <a:pPr marL="0" indent="0">
              <a:buNone/>
            </a:pPr>
            <a:r>
              <a:rPr lang="en-ZA" sz="1800" b="1" dirty="0" smtClean="0">
                <a:solidFill>
                  <a:srgbClr val="FF0000"/>
                </a:solidFill>
              </a:rPr>
              <a:t>SOME VENDORS HAVE ALREADY STARTED THE DEVELOPMENT OF THE NON FINANCIAL PHASE</a:t>
            </a:r>
            <a:endParaRPr lang="en-ZA" sz="1800" dirty="0"/>
          </a:p>
          <a:p>
            <a:pPr marL="0" indent="0">
              <a:buNone/>
            </a:pPr>
            <a:endParaRPr lang="en-ZA"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18</a:t>
            </a:fld>
            <a:endParaRPr lang="en-US" sz="1400" b="0" dirty="0">
              <a:solidFill>
                <a:srgbClr val="000000"/>
              </a:solidFill>
              <a:latin typeface="Aria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80112" y="1412776"/>
            <a:ext cx="3337942" cy="3456384"/>
          </a:xfrm>
          <a:prstGeom prst="rect">
            <a:avLst/>
          </a:prstGeom>
        </p:spPr>
      </p:pic>
    </p:spTree>
    <p:extLst>
      <p:ext uri="{BB962C8B-B14F-4D97-AF65-F5344CB8AC3E}">
        <p14:creationId xmlns:p14="http://schemas.microsoft.com/office/powerpoint/2010/main" val="274566978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endParaRPr lang="en-ZA" dirty="0"/>
          </a:p>
          <a:p>
            <a:pPr marL="0" indent="0">
              <a:buNone/>
            </a:pPr>
            <a:endParaRPr lang="en-ZA"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19</a:t>
            </a:fld>
            <a:endParaRPr lang="en-US" sz="1400" b="0" dirty="0">
              <a:solidFill>
                <a:srgbClr val="000000"/>
              </a:solidFill>
              <a:latin typeface="Aria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188640"/>
            <a:ext cx="5976664" cy="6453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949983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763000" cy="838200"/>
          </a:xfrm>
        </p:spPr>
        <p:txBody>
          <a:bodyPr/>
          <a:lstStyle/>
          <a:p>
            <a:pPr algn="ctr"/>
            <a:r>
              <a:rPr lang="en-ZA" dirty="0" smtClean="0"/>
              <a:t>PERFORMANCE MANAGEMENT SYSTEMS</a:t>
            </a:r>
            <a:endParaRPr lang="en-ZA" dirty="0"/>
          </a:p>
        </p:txBody>
      </p:sp>
      <p:sp>
        <p:nvSpPr>
          <p:cNvPr id="3" name="Content Placeholder 2"/>
          <p:cNvSpPr>
            <a:spLocks noGrp="1"/>
          </p:cNvSpPr>
          <p:nvPr>
            <p:ph idx="1"/>
          </p:nvPr>
        </p:nvSpPr>
        <p:spPr>
          <a:xfrm>
            <a:off x="152400" y="1412776"/>
            <a:ext cx="8763000" cy="4454624"/>
          </a:xfrm>
        </p:spPr>
        <p:txBody>
          <a:bodyPr/>
          <a:lstStyle/>
          <a:p>
            <a:pPr marL="0" indent="0">
              <a:buClr>
                <a:srgbClr val="C00000"/>
              </a:buClr>
              <a:buNone/>
            </a:pPr>
            <a:r>
              <a:rPr lang="en-ZA" sz="2800" b="1" dirty="0" smtClean="0"/>
              <a:t>BACKGROUND:</a:t>
            </a:r>
          </a:p>
          <a:p>
            <a:pPr marL="0" indent="0">
              <a:buClr>
                <a:srgbClr val="C00000"/>
              </a:buClr>
              <a:buNone/>
            </a:pPr>
            <a:r>
              <a:rPr lang="en-ZA" sz="2400" dirty="0"/>
              <a:t>The Municipal Systems Act requires municipalities to develop a performance management system that is suitable for their own circumstances. The performance management system or framework must describe how the municipality’s cycle and processes of performance planning, monitoring, measurement, review and reporting will happen and be organised and managed, while determining the roles of different role-players</a:t>
            </a:r>
            <a:r>
              <a:rPr lang="en-ZA" sz="2400" dirty="0" smtClean="0"/>
              <a:t>.</a:t>
            </a:r>
          </a:p>
          <a:p>
            <a:pPr marL="0" indent="0">
              <a:buClr>
                <a:srgbClr val="C00000"/>
              </a:buClr>
              <a:buNone/>
            </a:pPr>
            <a:endParaRPr lang="en-ZA" sz="2400" dirty="0"/>
          </a:p>
          <a:p>
            <a:pPr marL="0" indent="0" algn="ctr">
              <a:buClr>
                <a:srgbClr val="C00000"/>
              </a:buClr>
              <a:buNone/>
            </a:pPr>
            <a:r>
              <a:rPr lang="en-ZA" sz="2800" b="1" dirty="0" smtClean="0">
                <a:solidFill>
                  <a:srgbClr val="FF0000"/>
                </a:solidFill>
              </a:rPr>
              <a:t>IMPROVE AND PROMOTE  EFFECTIVENESS</a:t>
            </a:r>
            <a:endParaRPr lang="en-ZA" sz="2800" b="1" dirty="0">
              <a:solidFill>
                <a:srgbClr val="FF0000"/>
              </a:solidFill>
            </a:endParaRPr>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2</a:t>
            </a:fld>
            <a:endParaRPr lang="en-US" sz="1400" b="0" dirty="0">
              <a:solidFill>
                <a:srgbClr val="000000"/>
              </a:solidFill>
              <a:latin typeface="Arial"/>
            </a:endParaRPr>
          </a:p>
        </p:txBody>
      </p:sp>
    </p:spTree>
    <p:extLst>
      <p:ext uri="{BB962C8B-B14F-4D97-AF65-F5344CB8AC3E}">
        <p14:creationId xmlns:p14="http://schemas.microsoft.com/office/powerpoint/2010/main" val="54431525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11" descr="Powerpoint Presentation3"/>
          <p:cNvPicPr>
            <a:picLocks noChangeAspect="1" noChangeArrowheads="1"/>
          </p:cNvPicPr>
          <p:nvPr/>
        </p:nvPicPr>
        <p:blipFill>
          <a:blip r:embed="rId3" cstate="print"/>
          <a:srcRect/>
          <a:stretch>
            <a:fillRect/>
          </a:stretch>
        </p:blipFill>
        <p:spPr bwMode="auto">
          <a:xfrm>
            <a:off x="0" y="28303"/>
            <a:ext cx="9177338" cy="6891338"/>
          </a:xfrm>
          <a:prstGeom prst="rect">
            <a:avLst/>
          </a:prstGeom>
          <a:noFill/>
          <a:ln w="9525">
            <a:noFill/>
            <a:miter lim="800000"/>
            <a:headEnd/>
            <a:tailEnd/>
          </a:ln>
        </p:spPr>
      </p:pic>
      <p:sp>
        <p:nvSpPr>
          <p:cNvPr id="11267" name="Rectangle 12"/>
          <p:cNvSpPr>
            <a:spLocks noGrp="1" noChangeArrowheads="1"/>
          </p:cNvSpPr>
          <p:nvPr>
            <p:ph type="title"/>
          </p:nvPr>
        </p:nvSpPr>
        <p:spPr>
          <a:xfrm>
            <a:off x="-18256" y="2362200"/>
            <a:ext cx="9213850" cy="1279376"/>
          </a:xfrm>
        </p:spPr>
        <p:txBody>
          <a:bodyPr rtlCol="0">
            <a:normAutofit fontScale="90000"/>
          </a:bodyPr>
          <a:lstStyle/>
          <a:p>
            <a:pPr algn="ctr" eaLnBrk="1" fontAlgn="auto" hangingPunct="1">
              <a:spcAft>
                <a:spcPts val="0"/>
              </a:spcAft>
              <a:defRPr/>
            </a:pPr>
            <a:r>
              <a:rPr lang="en-US" sz="3400" dirty="0" smtClean="0"/>
              <a:t/>
            </a:r>
            <a:br>
              <a:rPr lang="en-US" sz="3400" dirty="0" smtClean="0"/>
            </a:br>
            <a:r>
              <a:rPr lang="en-US" sz="3400" dirty="0" smtClean="0"/>
              <a:t/>
            </a:r>
            <a:br>
              <a:rPr lang="en-US" sz="3400" dirty="0" smtClean="0"/>
            </a:br>
            <a:r>
              <a:rPr lang="en-US" sz="3400" dirty="0" smtClean="0"/>
              <a:t>	</a:t>
            </a:r>
            <a:r>
              <a:rPr lang="en-US" sz="6700" b="1" dirty="0" smtClean="0"/>
              <a:t/>
            </a:r>
            <a:br>
              <a:rPr lang="en-US" sz="6700" b="1" dirty="0" smtClean="0"/>
            </a:br>
            <a:r>
              <a:rPr lang="en-US" sz="6700" b="1" dirty="0" smtClean="0"/>
              <a:t>QUESTIONS?</a:t>
            </a:r>
            <a:r>
              <a:rPr lang="en-US" sz="6000" b="1" dirty="0" smtClean="0"/>
              <a:t/>
            </a:r>
            <a:br>
              <a:rPr lang="en-US" sz="6000" b="1" dirty="0" smtClean="0"/>
            </a:br>
            <a:r>
              <a:rPr lang="en-US" sz="6000" b="1" dirty="0" smtClean="0"/>
              <a:t/>
            </a:r>
            <a:br>
              <a:rPr lang="en-US" sz="6000" b="1" dirty="0" smtClean="0"/>
            </a:br>
            <a:endParaRPr lang="en-US" sz="6000" dirty="0" smtClean="0"/>
          </a:p>
        </p:txBody>
      </p:sp>
    </p:spTree>
    <p:extLst>
      <p:ext uri="{BB962C8B-B14F-4D97-AF65-F5344CB8AC3E}">
        <p14:creationId xmlns:p14="http://schemas.microsoft.com/office/powerpoint/2010/main" val="347137494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11" descr="Powerpoint Presentation3"/>
          <p:cNvPicPr>
            <a:picLocks noChangeAspect="1" noChangeArrowheads="1"/>
          </p:cNvPicPr>
          <p:nvPr/>
        </p:nvPicPr>
        <p:blipFill>
          <a:blip r:embed="rId3" cstate="print"/>
          <a:srcRect/>
          <a:stretch>
            <a:fillRect/>
          </a:stretch>
        </p:blipFill>
        <p:spPr bwMode="auto">
          <a:xfrm>
            <a:off x="0" y="28303"/>
            <a:ext cx="9177338" cy="6891338"/>
          </a:xfrm>
          <a:prstGeom prst="rect">
            <a:avLst/>
          </a:prstGeom>
          <a:noFill/>
          <a:ln w="9525">
            <a:noFill/>
            <a:miter lim="800000"/>
            <a:headEnd/>
            <a:tailEnd/>
          </a:ln>
        </p:spPr>
      </p:pic>
      <p:sp>
        <p:nvSpPr>
          <p:cNvPr id="11267" name="Rectangle 12"/>
          <p:cNvSpPr>
            <a:spLocks noGrp="1" noChangeArrowheads="1"/>
          </p:cNvSpPr>
          <p:nvPr>
            <p:ph type="title"/>
          </p:nvPr>
        </p:nvSpPr>
        <p:spPr>
          <a:xfrm>
            <a:off x="-36512" y="764704"/>
            <a:ext cx="9213850" cy="1279376"/>
          </a:xfrm>
        </p:spPr>
        <p:txBody>
          <a:bodyPr rtlCol="0">
            <a:normAutofit fontScale="90000"/>
          </a:bodyPr>
          <a:lstStyle/>
          <a:p>
            <a:pPr algn="ctr" eaLnBrk="1" fontAlgn="auto" hangingPunct="1">
              <a:spcAft>
                <a:spcPts val="0"/>
              </a:spcAft>
              <a:defRPr/>
            </a:pPr>
            <a:r>
              <a:rPr lang="en-US" sz="3400" dirty="0" smtClean="0"/>
              <a:t/>
            </a:r>
            <a:br>
              <a:rPr lang="en-US" sz="3400" dirty="0" smtClean="0"/>
            </a:br>
            <a:r>
              <a:rPr lang="en-US" sz="3400" dirty="0" smtClean="0"/>
              <a:t/>
            </a:r>
            <a:br>
              <a:rPr lang="en-US" sz="3400" dirty="0" smtClean="0"/>
            </a:br>
            <a:r>
              <a:rPr lang="en-US" sz="3400" dirty="0" smtClean="0"/>
              <a:t>	</a:t>
            </a:r>
            <a:r>
              <a:rPr lang="en-US" sz="6700" b="1" dirty="0" smtClean="0"/>
              <a:t/>
            </a:r>
            <a:br>
              <a:rPr lang="en-US" sz="6700" b="1" dirty="0" smtClean="0"/>
            </a:br>
            <a:r>
              <a:rPr lang="en-US" sz="6700" b="1" dirty="0" smtClean="0"/>
              <a:t>THANK YOU</a:t>
            </a:r>
            <a:r>
              <a:rPr lang="en-US" sz="6000" b="1" dirty="0" smtClean="0"/>
              <a:t/>
            </a:r>
            <a:br>
              <a:rPr lang="en-US" sz="6000" b="1" dirty="0" smtClean="0"/>
            </a:br>
            <a:endParaRPr lang="en-US" sz="6000" dirty="0" smtClean="0"/>
          </a:p>
        </p:txBody>
      </p:sp>
      <p:sp>
        <p:nvSpPr>
          <p:cNvPr id="4" name="Rectangle 12"/>
          <p:cNvSpPr txBox="1">
            <a:spLocks noChangeArrowheads="1"/>
          </p:cNvSpPr>
          <p:nvPr/>
        </p:nvSpPr>
        <p:spPr bwMode="auto">
          <a:xfrm>
            <a:off x="-20833" y="3176700"/>
            <a:ext cx="9213850" cy="1279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Autofit/>
          </a:bodyPr>
          <a:lst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a:lstStyle>
          <a:p>
            <a:pPr algn="ctr" eaLnBrk="1" fontAlgn="auto" hangingPunct="1">
              <a:spcAft>
                <a:spcPts val="0"/>
              </a:spcAft>
              <a:defRPr/>
            </a:pPr>
            <a:r>
              <a:rPr lang="en-US" sz="3200" dirty="0" smtClean="0"/>
              <a:t/>
            </a:r>
            <a:br>
              <a:rPr lang="en-US" sz="3200" dirty="0" smtClean="0"/>
            </a:br>
            <a:r>
              <a:rPr lang="en-US" sz="3200" dirty="0" smtClean="0"/>
              <a:t/>
            </a:r>
            <a:br>
              <a:rPr lang="en-US" sz="3200" dirty="0" smtClean="0"/>
            </a:br>
            <a:r>
              <a:rPr lang="en-US" sz="3200" dirty="0" smtClean="0"/>
              <a:t>Presented by:</a:t>
            </a:r>
          </a:p>
          <a:p>
            <a:pPr algn="ctr" eaLnBrk="1" fontAlgn="auto" hangingPunct="1">
              <a:spcAft>
                <a:spcPts val="0"/>
              </a:spcAft>
              <a:defRPr/>
            </a:pPr>
            <a:r>
              <a:rPr lang="en-US" sz="3200" dirty="0" err="1" smtClean="0"/>
              <a:t>Thirvan</a:t>
            </a:r>
            <a:r>
              <a:rPr lang="en-US" sz="3200" dirty="0" smtClean="0"/>
              <a:t> Trevor </a:t>
            </a:r>
            <a:r>
              <a:rPr lang="en-US" sz="3200" dirty="0" err="1" smtClean="0"/>
              <a:t>Chetty</a:t>
            </a:r>
            <a:endParaRPr lang="en-US" sz="3200" dirty="0" smtClean="0"/>
          </a:p>
          <a:p>
            <a:pPr algn="ctr" eaLnBrk="1" fontAlgn="auto" hangingPunct="1">
              <a:spcAft>
                <a:spcPts val="0"/>
              </a:spcAft>
              <a:defRPr/>
            </a:pPr>
            <a:r>
              <a:rPr lang="en-US" sz="3200" b="1" dirty="0" smtClean="0"/>
              <a:t>078 784 3979</a:t>
            </a:r>
          </a:p>
          <a:p>
            <a:pPr algn="ctr" eaLnBrk="1" fontAlgn="auto" hangingPunct="1">
              <a:spcAft>
                <a:spcPts val="0"/>
              </a:spcAft>
              <a:defRPr/>
            </a:pPr>
            <a:r>
              <a:rPr lang="en-US" sz="3200" b="1" dirty="0" smtClean="0"/>
              <a:t>trevor@tevtal.co.za</a:t>
            </a:r>
            <a:r>
              <a:rPr lang="en-US" sz="4800" b="1" dirty="0" smtClean="0"/>
              <a:t/>
            </a:r>
            <a:br>
              <a:rPr lang="en-US" sz="4800" b="1" dirty="0" smtClean="0"/>
            </a:br>
            <a:endParaRPr lang="en-US" sz="4800" dirty="0" smtClean="0"/>
          </a:p>
        </p:txBody>
      </p:sp>
    </p:spTree>
    <p:extLst>
      <p:ext uri="{BB962C8B-B14F-4D97-AF65-F5344CB8AC3E}">
        <p14:creationId xmlns:p14="http://schemas.microsoft.com/office/powerpoint/2010/main" val="90040470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763000" cy="838200"/>
          </a:xfrm>
        </p:spPr>
        <p:txBody>
          <a:bodyPr/>
          <a:lstStyle/>
          <a:p>
            <a:pPr algn="ctr"/>
            <a:r>
              <a:rPr lang="en-ZA" dirty="0" smtClean="0"/>
              <a:t>MUNICIPAL REGULATIONS ON STANDARD CHART OF ACCOUNTS</a:t>
            </a:r>
            <a:endParaRPr lang="en-ZA" dirty="0"/>
          </a:p>
        </p:txBody>
      </p:sp>
      <p:sp>
        <p:nvSpPr>
          <p:cNvPr id="3" name="Content Placeholder 2"/>
          <p:cNvSpPr>
            <a:spLocks noGrp="1"/>
          </p:cNvSpPr>
          <p:nvPr>
            <p:ph idx="1"/>
          </p:nvPr>
        </p:nvSpPr>
        <p:spPr>
          <a:xfrm>
            <a:off x="152400" y="1412776"/>
            <a:ext cx="8763000" cy="4454624"/>
          </a:xfrm>
        </p:spPr>
        <p:txBody>
          <a:bodyPr/>
          <a:lstStyle/>
          <a:p>
            <a:pPr marL="0" indent="0">
              <a:buClr>
                <a:srgbClr val="C00000"/>
              </a:buClr>
              <a:buNone/>
            </a:pPr>
            <a:r>
              <a:rPr lang="en-ZA" sz="2800" b="1" dirty="0" smtClean="0"/>
              <a:t>Objectives:</a:t>
            </a:r>
          </a:p>
          <a:p>
            <a:pPr marL="0" indent="0">
              <a:buClr>
                <a:srgbClr val="C00000"/>
              </a:buClr>
              <a:buNone/>
            </a:pPr>
            <a:r>
              <a:rPr lang="en-ZA" sz="2400" dirty="0" smtClean="0"/>
              <a:t>(</a:t>
            </a:r>
            <a:r>
              <a:rPr lang="en-ZA" sz="2400" dirty="0"/>
              <a:t>a) are aligned to the budget formats and accounting standards </a:t>
            </a:r>
            <a:r>
              <a:rPr lang="en-ZA" sz="2400" dirty="0" smtClean="0"/>
              <a:t>prescribed for </a:t>
            </a:r>
            <a:r>
              <a:rPr lang="en-ZA" sz="2400" dirty="0"/>
              <a:t>municipalities and municipal entities and with the standard charts </a:t>
            </a:r>
            <a:r>
              <a:rPr lang="en-ZA" sz="2400" dirty="0" smtClean="0"/>
              <a:t>of accounts </a:t>
            </a:r>
            <a:r>
              <a:rPr lang="en-ZA" sz="2400" dirty="0"/>
              <a:t>for national and provincial government; and</a:t>
            </a:r>
          </a:p>
          <a:p>
            <a:pPr marL="0" indent="0">
              <a:buClr>
                <a:srgbClr val="C00000"/>
              </a:buClr>
              <a:buNone/>
            </a:pPr>
            <a:r>
              <a:rPr lang="en-ZA" sz="2400" dirty="0"/>
              <a:t>(b) enable uniform information sets recorded in terms of national </a:t>
            </a:r>
            <a:r>
              <a:rPr lang="en-ZA" sz="2400" dirty="0" smtClean="0"/>
              <a:t>norms and </a:t>
            </a:r>
            <a:r>
              <a:rPr lang="en-ZA" sz="2400" dirty="0"/>
              <a:t>standards across the whole of government for the purposes </a:t>
            </a:r>
            <a:r>
              <a:rPr lang="en-ZA" sz="2400" dirty="0" smtClean="0"/>
              <a:t>of national </a:t>
            </a:r>
            <a:r>
              <a:rPr lang="en-ZA" sz="2400" dirty="0"/>
              <a:t>policy coordination and reporting, benchmarking </a:t>
            </a:r>
            <a:r>
              <a:rPr lang="en-ZA" sz="2400" dirty="0" smtClean="0"/>
              <a:t>and</a:t>
            </a:r>
          </a:p>
          <a:p>
            <a:pPr marL="0" indent="0">
              <a:buClr>
                <a:srgbClr val="C00000"/>
              </a:buClr>
              <a:buNone/>
            </a:pPr>
            <a:r>
              <a:rPr lang="en-ZA" sz="2400" b="1" dirty="0" smtClean="0"/>
              <a:t>performance </a:t>
            </a:r>
            <a:r>
              <a:rPr lang="en-ZA" sz="2400" b="1" dirty="0"/>
              <a:t>measurement in the local government sphere</a:t>
            </a:r>
            <a:r>
              <a:rPr lang="en-ZA" sz="2400" dirty="0"/>
              <a:t>.</a:t>
            </a:r>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3</a:t>
            </a:fld>
            <a:endParaRPr lang="en-US" sz="1400" b="0" dirty="0">
              <a:solidFill>
                <a:srgbClr val="000000"/>
              </a:solidFill>
              <a:latin typeface="Arial"/>
            </a:endParaRPr>
          </a:p>
        </p:txBody>
      </p:sp>
    </p:spTree>
    <p:extLst>
      <p:ext uri="{BB962C8B-B14F-4D97-AF65-F5344CB8AC3E}">
        <p14:creationId xmlns:p14="http://schemas.microsoft.com/office/powerpoint/2010/main" val="37053411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763000" cy="838200"/>
          </a:xfrm>
        </p:spPr>
        <p:txBody>
          <a:bodyPr/>
          <a:lstStyle/>
          <a:p>
            <a:pPr algn="ctr"/>
            <a:r>
              <a:rPr lang="en-ZA" dirty="0" smtClean="0"/>
              <a:t>THE IMPORTANCE OF MEASURING PERFORMANCE !</a:t>
            </a:r>
            <a:endParaRPr lang="en-ZA" dirty="0"/>
          </a:p>
        </p:txBody>
      </p:sp>
      <p:sp>
        <p:nvSpPr>
          <p:cNvPr id="3" name="Content Placeholder 2"/>
          <p:cNvSpPr>
            <a:spLocks noGrp="1"/>
          </p:cNvSpPr>
          <p:nvPr>
            <p:ph idx="1"/>
          </p:nvPr>
        </p:nvSpPr>
        <p:spPr>
          <a:xfrm>
            <a:off x="395536" y="1484784"/>
            <a:ext cx="8352928" cy="4572000"/>
          </a:xfrm>
        </p:spPr>
        <p:txBody>
          <a:bodyPr/>
          <a:lstStyle/>
          <a:p>
            <a:pPr marL="0" indent="0">
              <a:buNone/>
            </a:pPr>
            <a:r>
              <a:rPr lang="en-ZA" sz="2400" b="1" dirty="0" smtClean="0"/>
              <a:t>EFFECTIVE:</a:t>
            </a:r>
          </a:p>
          <a:p>
            <a:r>
              <a:rPr lang="en-ZA" sz="2400" b="1" dirty="0" smtClean="0"/>
              <a:t>Planning &amp; Budgeting</a:t>
            </a:r>
          </a:p>
          <a:p>
            <a:r>
              <a:rPr lang="en-ZA" sz="2400" b="1" dirty="0" smtClean="0"/>
              <a:t>Implementation</a:t>
            </a:r>
          </a:p>
          <a:p>
            <a:r>
              <a:rPr lang="en-ZA" sz="2400" b="1" dirty="0" smtClean="0"/>
              <a:t>Monitoring &amp; Reporting</a:t>
            </a:r>
          </a:p>
          <a:p>
            <a:r>
              <a:rPr lang="en-ZA" sz="2400" b="1" dirty="0" smtClean="0"/>
              <a:t>Accountability</a:t>
            </a:r>
          </a:p>
          <a:p>
            <a:r>
              <a:rPr lang="en-ZA" sz="2400" b="1" dirty="0" smtClean="0"/>
              <a:t>Tracking of Progress</a:t>
            </a:r>
          </a:p>
          <a:p>
            <a:r>
              <a:rPr lang="en-ZA" sz="2400" b="1" dirty="0" smtClean="0"/>
              <a:t>Monitor Service Delivery</a:t>
            </a:r>
          </a:p>
          <a:p>
            <a:pPr marL="0" indent="0">
              <a:buNone/>
            </a:pPr>
            <a:endParaRPr lang="en-ZA" sz="2400" b="1" dirty="0"/>
          </a:p>
          <a:p>
            <a:pPr marL="0" indent="0">
              <a:buNone/>
            </a:pPr>
            <a:r>
              <a:rPr lang="en-ZA" sz="2800" b="1" dirty="0" smtClean="0">
                <a:solidFill>
                  <a:srgbClr val="FF0000"/>
                </a:solidFill>
              </a:rPr>
              <a:t>WHAT GETS MEASURED GETS DONE</a:t>
            </a:r>
          </a:p>
          <a:p>
            <a:pPr marL="0" indent="0">
              <a:buNone/>
            </a:pPr>
            <a:endParaRPr lang="en-ZA" dirty="0"/>
          </a:p>
          <a:p>
            <a:pPr marL="0" indent="0">
              <a:buNone/>
            </a:pPr>
            <a:endParaRPr lang="en-ZA"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4</a:t>
            </a:fld>
            <a:endParaRPr lang="en-US" sz="1400" b="0" dirty="0">
              <a:solidFill>
                <a:srgbClr val="000000"/>
              </a:solidFill>
              <a:latin typeface="Arial"/>
            </a:endParaRPr>
          </a:p>
        </p:txBody>
      </p:sp>
    </p:spTree>
    <p:extLst>
      <p:ext uri="{BB962C8B-B14F-4D97-AF65-F5344CB8AC3E}">
        <p14:creationId xmlns:p14="http://schemas.microsoft.com/office/powerpoint/2010/main" val="269516168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65536ED3-8BAC-4AF1-98A3-FDB0AE8F0656}" type="slidenum">
              <a:rPr lang="en-US" smtClean="0"/>
              <a:pPr>
                <a:defRPr/>
              </a:pPr>
              <a:t>5</a:t>
            </a:fld>
            <a:endParaRPr lang="en-US" sz="1400" b="0" dirty="0">
              <a:solidFill>
                <a:srgbClr val="000000"/>
              </a:solidFill>
              <a:latin typeface="Aria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556792"/>
            <a:ext cx="7560840" cy="4248471"/>
          </a:xfrm>
          <a:prstGeom prst="rect">
            <a:avLst/>
          </a:prstGeom>
        </p:spPr>
      </p:pic>
      <p:sp>
        <p:nvSpPr>
          <p:cNvPr id="7" name="TextBox 6"/>
          <p:cNvSpPr txBox="1"/>
          <p:nvPr/>
        </p:nvSpPr>
        <p:spPr>
          <a:xfrm>
            <a:off x="359532" y="1621929"/>
            <a:ext cx="1296144" cy="646331"/>
          </a:xfrm>
          <a:prstGeom prst="rect">
            <a:avLst/>
          </a:prstGeom>
          <a:noFill/>
        </p:spPr>
        <p:txBody>
          <a:bodyPr wrap="square" rtlCol="0">
            <a:spAutoFit/>
          </a:bodyPr>
          <a:lstStyle/>
          <a:p>
            <a:r>
              <a:rPr lang="en-US" dirty="0" smtClean="0"/>
              <a:t>Muni</a:t>
            </a:r>
          </a:p>
          <a:p>
            <a:r>
              <a:rPr lang="en-US" dirty="0" smtClean="0"/>
              <a:t>Objective</a:t>
            </a:r>
            <a:endParaRPr lang="en-ZA" dirty="0"/>
          </a:p>
        </p:txBody>
      </p:sp>
      <p:sp>
        <p:nvSpPr>
          <p:cNvPr id="8" name="TextBox 7"/>
          <p:cNvSpPr txBox="1"/>
          <p:nvPr/>
        </p:nvSpPr>
        <p:spPr>
          <a:xfrm>
            <a:off x="359532" y="2941693"/>
            <a:ext cx="1619672" cy="646331"/>
          </a:xfrm>
          <a:prstGeom prst="rect">
            <a:avLst/>
          </a:prstGeom>
          <a:noFill/>
        </p:spPr>
        <p:txBody>
          <a:bodyPr wrap="square" rtlCol="0">
            <a:spAutoFit/>
          </a:bodyPr>
          <a:lstStyle/>
          <a:p>
            <a:r>
              <a:rPr lang="en-US" dirty="0" smtClean="0"/>
              <a:t>Align Fiscal Outcomes</a:t>
            </a:r>
            <a:endParaRPr lang="en-ZA" dirty="0"/>
          </a:p>
        </p:txBody>
      </p:sp>
      <p:sp>
        <p:nvSpPr>
          <p:cNvPr id="9" name="TextBox 8"/>
          <p:cNvSpPr txBox="1"/>
          <p:nvPr/>
        </p:nvSpPr>
        <p:spPr>
          <a:xfrm>
            <a:off x="2996825" y="3099391"/>
            <a:ext cx="1782198" cy="369332"/>
          </a:xfrm>
          <a:prstGeom prst="rect">
            <a:avLst/>
          </a:prstGeom>
          <a:noFill/>
        </p:spPr>
        <p:txBody>
          <a:bodyPr wrap="square" rtlCol="0">
            <a:spAutoFit/>
          </a:bodyPr>
          <a:lstStyle/>
          <a:p>
            <a:r>
              <a:rPr lang="en-US" b="1" dirty="0" smtClean="0"/>
              <a:t>Sustainability</a:t>
            </a:r>
            <a:endParaRPr lang="en-ZA" b="1" dirty="0"/>
          </a:p>
        </p:txBody>
      </p:sp>
      <p:sp>
        <p:nvSpPr>
          <p:cNvPr id="10" name="TextBox 9"/>
          <p:cNvSpPr txBox="1"/>
          <p:nvPr/>
        </p:nvSpPr>
        <p:spPr>
          <a:xfrm>
            <a:off x="359532" y="4149080"/>
            <a:ext cx="1080120" cy="646331"/>
          </a:xfrm>
          <a:prstGeom prst="rect">
            <a:avLst/>
          </a:prstGeom>
          <a:noFill/>
        </p:spPr>
        <p:txBody>
          <a:bodyPr wrap="square" rtlCol="0">
            <a:spAutoFit/>
          </a:bodyPr>
          <a:lstStyle/>
          <a:p>
            <a:r>
              <a:rPr lang="en-US" dirty="0" smtClean="0"/>
              <a:t>IDP SDBIP </a:t>
            </a:r>
            <a:endParaRPr lang="en-ZA" dirty="0"/>
          </a:p>
        </p:txBody>
      </p:sp>
      <p:sp>
        <p:nvSpPr>
          <p:cNvPr id="11" name="TextBox 10"/>
          <p:cNvSpPr txBox="1"/>
          <p:nvPr/>
        </p:nvSpPr>
        <p:spPr>
          <a:xfrm>
            <a:off x="6362464" y="1774021"/>
            <a:ext cx="1670248" cy="369332"/>
          </a:xfrm>
          <a:prstGeom prst="rect">
            <a:avLst/>
          </a:prstGeom>
          <a:noFill/>
        </p:spPr>
        <p:txBody>
          <a:bodyPr wrap="square" rtlCol="0">
            <a:spAutoFit/>
          </a:bodyPr>
          <a:lstStyle/>
          <a:p>
            <a:r>
              <a:rPr lang="en-US" dirty="0" smtClean="0"/>
              <a:t> </a:t>
            </a:r>
            <a:endParaRPr lang="en-ZA" dirty="0"/>
          </a:p>
        </p:txBody>
      </p:sp>
      <p:sp>
        <p:nvSpPr>
          <p:cNvPr id="13" name="TextBox 12"/>
          <p:cNvSpPr txBox="1"/>
          <p:nvPr/>
        </p:nvSpPr>
        <p:spPr>
          <a:xfrm>
            <a:off x="107504" y="1167135"/>
            <a:ext cx="2627784" cy="461665"/>
          </a:xfrm>
          <a:prstGeom prst="rect">
            <a:avLst/>
          </a:prstGeom>
          <a:noFill/>
        </p:spPr>
        <p:txBody>
          <a:bodyPr wrap="square" rtlCol="0">
            <a:spAutoFit/>
          </a:bodyPr>
          <a:lstStyle/>
          <a:p>
            <a:r>
              <a:rPr lang="en-US" sz="2400" dirty="0" smtClean="0"/>
              <a:t>Strategic inputs</a:t>
            </a:r>
            <a:endParaRPr lang="en-ZA" sz="2400" dirty="0"/>
          </a:p>
        </p:txBody>
      </p:sp>
      <p:sp>
        <p:nvSpPr>
          <p:cNvPr id="16" name="TextBox 15"/>
          <p:cNvSpPr txBox="1"/>
          <p:nvPr/>
        </p:nvSpPr>
        <p:spPr>
          <a:xfrm>
            <a:off x="5002864" y="1160264"/>
            <a:ext cx="4205436" cy="461665"/>
          </a:xfrm>
          <a:prstGeom prst="rect">
            <a:avLst/>
          </a:prstGeom>
          <a:noFill/>
        </p:spPr>
        <p:txBody>
          <a:bodyPr wrap="square" rtlCol="0">
            <a:spAutoFit/>
          </a:bodyPr>
          <a:lstStyle/>
          <a:p>
            <a:r>
              <a:rPr lang="en-US" sz="2400" dirty="0" smtClean="0"/>
              <a:t>mSCOA Reporting Objectives</a:t>
            </a:r>
            <a:endParaRPr lang="en-ZA" sz="2400" dirty="0"/>
          </a:p>
        </p:txBody>
      </p:sp>
      <p:sp>
        <p:nvSpPr>
          <p:cNvPr id="20" name="Rectangle 19"/>
          <p:cNvSpPr/>
          <p:nvPr/>
        </p:nvSpPr>
        <p:spPr bwMode="auto">
          <a:xfrm>
            <a:off x="6084168" y="1628800"/>
            <a:ext cx="2880320" cy="4032448"/>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ZA" sz="2400" b="0" i="0" u="none" strike="noStrike" cap="none" normalizeH="0" baseline="0" smtClean="0">
              <a:ln>
                <a:noFill/>
              </a:ln>
              <a:solidFill>
                <a:schemeClr val="tx1"/>
              </a:solidFill>
              <a:effectLst/>
              <a:latin typeface="Arial" charset="0"/>
              <a:ea typeface="ＭＳ Ｐゴシック" pitchFamily="1" charset="-128"/>
            </a:endParaRPr>
          </a:p>
        </p:txBody>
      </p:sp>
      <p:graphicFrame>
        <p:nvGraphicFramePr>
          <p:cNvPr id="19" name="Diagram 18"/>
          <p:cNvGraphicFramePr/>
          <p:nvPr>
            <p:extLst>
              <p:ext uri="{D42A27DB-BD31-4B8C-83A1-F6EECF244321}">
                <p14:modId xmlns:p14="http://schemas.microsoft.com/office/powerpoint/2010/main" val="2973777064"/>
              </p:ext>
            </p:extLst>
          </p:nvPr>
        </p:nvGraphicFramePr>
        <p:xfrm>
          <a:off x="5664697" y="1700809"/>
          <a:ext cx="3816424" cy="38884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Title 1"/>
          <p:cNvSpPr>
            <a:spLocks noGrp="1"/>
          </p:cNvSpPr>
          <p:nvPr>
            <p:ph type="title"/>
          </p:nvPr>
        </p:nvSpPr>
        <p:spPr>
          <a:xfrm>
            <a:off x="152400" y="76200"/>
            <a:ext cx="8763000" cy="838200"/>
          </a:xfrm>
        </p:spPr>
        <p:txBody>
          <a:bodyPr/>
          <a:lstStyle/>
          <a:p>
            <a:pPr algn="ctr"/>
            <a:r>
              <a:rPr lang="en-ZA" dirty="0" err="1" smtClean="0"/>
              <a:t>mSCOA</a:t>
            </a:r>
            <a:r>
              <a:rPr lang="en-ZA" dirty="0" smtClean="0"/>
              <a:t> PLATFORM</a:t>
            </a:r>
            <a:endParaRPr lang="en-ZA" dirty="0"/>
          </a:p>
        </p:txBody>
      </p:sp>
    </p:spTree>
    <p:extLst>
      <p:ext uri="{BB962C8B-B14F-4D97-AF65-F5344CB8AC3E}">
        <p14:creationId xmlns:p14="http://schemas.microsoft.com/office/powerpoint/2010/main" val="37755878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endParaRPr lang="en-ZA" dirty="0"/>
          </a:p>
          <a:p>
            <a:pPr marL="0" indent="0">
              <a:buNone/>
            </a:pPr>
            <a:endParaRPr lang="en-ZA" dirty="0" smtClean="0"/>
          </a:p>
          <a:p>
            <a:pPr marL="0" indent="0">
              <a:buNone/>
            </a:pPr>
            <a:endParaRPr lang="en-ZA" dirty="0"/>
          </a:p>
          <a:p>
            <a:pPr marL="0" indent="0">
              <a:buNone/>
            </a:pPr>
            <a:endParaRPr lang="en-ZA"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6</a:t>
            </a:fld>
            <a:endParaRPr lang="en-US" sz="1400" b="0" dirty="0">
              <a:solidFill>
                <a:srgbClr val="000000"/>
              </a:solidFill>
              <a:latin typeface="Arial"/>
            </a:endParaRPr>
          </a:p>
        </p:txBody>
      </p:sp>
      <p:sp>
        <p:nvSpPr>
          <p:cNvPr id="9" name="Title 1"/>
          <p:cNvSpPr>
            <a:spLocks noGrp="1"/>
          </p:cNvSpPr>
          <p:nvPr>
            <p:ph type="title"/>
          </p:nvPr>
        </p:nvSpPr>
        <p:spPr>
          <a:xfrm>
            <a:off x="152400" y="76200"/>
            <a:ext cx="8763000" cy="838200"/>
          </a:xfrm>
        </p:spPr>
        <p:txBody>
          <a:bodyPr/>
          <a:lstStyle/>
          <a:p>
            <a:pPr algn="ctr"/>
            <a:r>
              <a:rPr lang="en-ZA" dirty="0" smtClean="0"/>
              <a:t>ACCOUNTING CYCLE</a:t>
            </a:r>
            <a:endParaRPr lang="en-ZA" dirty="0"/>
          </a:p>
        </p:txBody>
      </p:sp>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1311274"/>
            <a:ext cx="8425185" cy="46380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Oval 1"/>
          <p:cNvSpPr/>
          <p:nvPr/>
        </p:nvSpPr>
        <p:spPr bwMode="auto">
          <a:xfrm>
            <a:off x="3203848" y="2766180"/>
            <a:ext cx="2880320" cy="1728192"/>
          </a:xfrm>
          <a:prstGeom prst="ellipse">
            <a:avLst/>
          </a:prstGeom>
          <a:solidFill>
            <a:schemeClr val="accent1">
              <a:lumMod val="90000"/>
              <a:alpha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ZA" sz="2400" b="0" i="0" u="none" strike="noStrike" cap="none" normalizeH="0" baseline="0" smtClean="0">
              <a:ln>
                <a:noFill/>
              </a:ln>
              <a:solidFill>
                <a:schemeClr val="tx1"/>
              </a:solidFill>
              <a:effectLst/>
              <a:latin typeface="Arial" charset="0"/>
              <a:ea typeface="ＭＳ Ｐゴシック" pitchFamily="1" charset="-128"/>
            </a:endParaRPr>
          </a:p>
        </p:txBody>
      </p:sp>
      <p:sp>
        <p:nvSpPr>
          <p:cNvPr id="14" name="Right Arrow 13"/>
          <p:cNvSpPr/>
          <p:nvPr/>
        </p:nvSpPr>
        <p:spPr bwMode="auto">
          <a:xfrm>
            <a:off x="1259632" y="3577562"/>
            <a:ext cx="1584176" cy="62864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ZA" sz="2400" b="0" i="0" u="none" strike="noStrike" cap="none" normalizeH="0" baseline="0" smtClean="0">
              <a:ln>
                <a:noFill/>
              </a:ln>
              <a:solidFill>
                <a:schemeClr val="tx1"/>
              </a:solidFill>
              <a:effectLst/>
              <a:latin typeface="Arial" charset="0"/>
              <a:ea typeface="ＭＳ Ｐゴシック" pitchFamily="1" charset="-128"/>
            </a:endParaRPr>
          </a:p>
        </p:txBody>
      </p:sp>
      <p:sp>
        <p:nvSpPr>
          <p:cNvPr id="15" name="TextBox 14"/>
          <p:cNvSpPr txBox="1"/>
          <p:nvPr/>
        </p:nvSpPr>
        <p:spPr>
          <a:xfrm>
            <a:off x="1282626" y="3673595"/>
            <a:ext cx="962123" cy="523220"/>
          </a:xfrm>
          <a:prstGeom prst="rect">
            <a:avLst/>
          </a:prstGeom>
          <a:noFill/>
        </p:spPr>
        <p:txBody>
          <a:bodyPr wrap="none" rtlCol="0">
            <a:spAutoFit/>
          </a:bodyPr>
          <a:lstStyle/>
          <a:p>
            <a:r>
              <a:rPr lang="en-ZA" sz="2800" b="1" dirty="0" smtClean="0"/>
              <a:t>PMS</a:t>
            </a:r>
            <a:endParaRPr lang="en-ZA" sz="2800" b="1" dirty="0"/>
          </a:p>
        </p:txBody>
      </p:sp>
    </p:spTree>
    <p:extLst>
      <p:ext uri="{BB962C8B-B14F-4D97-AF65-F5344CB8AC3E}">
        <p14:creationId xmlns:p14="http://schemas.microsoft.com/office/powerpoint/2010/main" val="36860940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763000" cy="838200"/>
          </a:xfrm>
        </p:spPr>
        <p:txBody>
          <a:bodyPr/>
          <a:lstStyle/>
          <a:p>
            <a:pPr algn="ctr"/>
            <a:r>
              <a:rPr lang="en-ZA" dirty="0" smtClean="0"/>
              <a:t> </a:t>
            </a:r>
            <a:r>
              <a:rPr lang="en-ZA" dirty="0" err="1" smtClean="0"/>
              <a:t>mSCOA</a:t>
            </a:r>
            <a:r>
              <a:rPr lang="en-ZA" dirty="0" smtClean="0"/>
              <a:t> &amp; PERFORMANCE MANAGEMENT SYSTEMS</a:t>
            </a:r>
            <a:endParaRPr lang="en-ZA" dirty="0"/>
          </a:p>
        </p:txBody>
      </p:sp>
      <p:sp>
        <p:nvSpPr>
          <p:cNvPr id="3" name="Content Placeholder 2"/>
          <p:cNvSpPr>
            <a:spLocks noGrp="1"/>
          </p:cNvSpPr>
          <p:nvPr>
            <p:ph idx="1"/>
          </p:nvPr>
        </p:nvSpPr>
        <p:spPr>
          <a:xfrm>
            <a:off x="152400" y="1295400"/>
            <a:ext cx="7299920" cy="4572000"/>
          </a:xfrm>
        </p:spPr>
        <p:txBody>
          <a:bodyPr/>
          <a:lstStyle/>
          <a:p>
            <a:pPr marL="0" indent="0">
              <a:buNone/>
            </a:pPr>
            <a:endParaRPr lang="en-ZA" dirty="0"/>
          </a:p>
          <a:p>
            <a:pPr marL="0" indent="0">
              <a:buNone/>
            </a:pPr>
            <a:endParaRPr lang="en-ZA" dirty="0" smtClean="0"/>
          </a:p>
          <a:p>
            <a:pPr marL="0" indent="0">
              <a:buNone/>
            </a:pPr>
            <a:endParaRPr lang="en-ZA" dirty="0"/>
          </a:p>
          <a:p>
            <a:pPr marL="0" indent="0">
              <a:buNone/>
            </a:pPr>
            <a:endParaRPr lang="en-ZA"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7</a:t>
            </a:fld>
            <a:endParaRPr lang="en-US" sz="1400" b="0" dirty="0">
              <a:solidFill>
                <a:srgbClr val="000000"/>
              </a:solidFill>
              <a:latin typeface="Arial"/>
            </a:endParaRPr>
          </a:p>
        </p:txBody>
      </p:sp>
      <p:graphicFrame>
        <p:nvGraphicFramePr>
          <p:cNvPr id="7" name="Diagram 6"/>
          <p:cNvGraphicFramePr/>
          <p:nvPr>
            <p:extLst>
              <p:ext uri="{D42A27DB-BD31-4B8C-83A1-F6EECF244321}">
                <p14:modId xmlns:p14="http://schemas.microsoft.com/office/powerpoint/2010/main" val="1965512794"/>
              </p:ext>
            </p:extLst>
          </p:nvPr>
        </p:nvGraphicFramePr>
        <p:xfrm>
          <a:off x="28019" y="1304432"/>
          <a:ext cx="4608512"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Box 8"/>
          <p:cNvSpPr txBox="1"/>
          <p:nvPr/>
        </p:nvSpPr>
        <p:spPr>
          <a:xfrm>
            <a:off x="4224172" y="1397440"/>
            <a:ext cx="4940776" cy="1938992"/>
          </a:xfrm>
          <a:prstGeom prst="rect">
            <a:avLst/>
          </a:prstGeom>
          <a:noFill/>
        </p:spPr>
        <p:txBody>
          <a:bodyPr wrap="none" rtlCol="0">
            <a:spAutoFit/>
          </a:bodyPr>
          <a:lstStyle/>
          <a:p>
            <a:pPr marL="285750" indent="-285750">
              <a:buFont typeface="Arial" pitchFamily="34" charset="0"/>
              <a:buChar char="•"/>
            </a:pPr>
            <a:r>
              <a:rPr lang="en-ZA" sz="2400" dirty="0" smtClean="0"/>
              <a:t>Non- Financial Phase</a:t>
            </a:r>
          </a:p>
          <a:p>
            <a:pPr marL="285750" indent="-285750">
              <a:buFont typeface="Arial" pitchFamily="34" charset="0"/>
              <a:buChar char="•"/>
            </a:pPr>
            <a:r>
              <a:rPr lang="en-ZA" sz="2400" dirty="0" smtClean="0"/>
              <a:t>Integrated Solution</a:t>
            </a:r>
          </a:p>
          <a:p>
            <a:pPr marL="285750" indent="-285750">
              <a:buFont typeface="Arial" pitchFamily="34" charset="0"/>
              <a:buChar char="•"/>
            </a:pPr>
            <a:r>
              <a:rPr lang="en-ZA" sz="2400" dirty="0" smtClean="0"/>
              <a:t>Project Dependant</a:t>
            </a:r>
          </a:p>
          <a:p>
            <a:pPr marL="285750" indent="-285750">
              <a:buFont typeface="Arial" pitchFamily="34" charset="0"/>
              <a:buChar char="•"/>
            </a:pPr>
            <a:r>
              <a:rPr lang="en-ZA" sz="2400" dirty="0" smtClean="0"/>
              <a:t>Accurate and Reliable Reporting</a:t>
            </a:r>
          </a:p>
          <a:p>
            <a:pPr marL="285750" indent="-285750">
              <a:buFont typeface="Arial" pitchFamily="34" charset="0"/>
              <a:buChar char="•"/>
            </a:pPr>
            <a:r>
              <a:rPr lang="en-ZA" sz="2400" dirty="0" smtClean="0"/>
              <a:t>Inclusive of  financial aspects</a:t>
            </a:r>
            <a:endParaRPr lang="en-ZA" sz="2400" dirty="0"/>
          </a:p>
        </p:txBody>
      </p:sp>
    </p:spTree>
    <p:extLst>
      <p:ext uri="{BB962C8B-B14F-4D97-AF65-F5344CB8AC3E}">
        <p14:creationId xmlns:p14="http://schemas.microsoft.com/office/powerpoint/2010/main" val="2640805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763000" cy="838200"/>
          </a:xfrm>
        </p:spPr>
        <p:txBody>
          <a:bodyPr/>
          <a:lstStyle/>
          <a:p>
            <a:pPr algn="ctr"/>
            <a:r>
              <a:rPr lang="en-ZA" dirty="0" err="1" smtClean="0"/>
              <a:t>mSCOA</a:t>
            </a:r>
            <a:r>
              <a:rPr lang="en-ZA" dirty="0" smtClean="0"/>
              <a:t> : EXPANSION OF PROJECT SEGMENT</a:t>
            </a:r>
            <a:endParaRPr lang="en-ZA" dirty="0"/>
          </a:p>
        </p:txBody>
      </p:sp>
      <p:sp>
        <p:nvSpPr>
          <p:cNvPr id="3" name="Content Placeholder 2"/>
          <p:cNvSpPr>
            <a:spLocks noGrp="1"/>
          </p:cNvSpPr>
          <p:nvPr>
            <p:ph idx="1"/>
          </p:nvPr>
        </p:nvSpPr>
        <p:spPr>
          <a:xfrm>
            <a:off x="152400" y="1295400"/>
            <a:ext cx="7299920" cy="4572000"/>
          </a:xfrm>
        </p:spPr>
        <p:txBody>
          <a:bodyPr/>
          <a:lstStyle/>
          <a:p>
            <a:pPr marL="0" indent="0">
              <a:buNone/>
            </a:pPr>
            <a:endParaRPr lang="en-ZA" dirty="0"/>
          </a:p>
          <a:p>
            <a:pPr marL="0" indent="0">
              <a:buNone/>
            </a:pPr>
            <a:endParaRPr lang="en-ZA" dirty="0" smtClean="0"/>
          </a:p>
          <a:p>
            <a:pPr marL="0" indent="0">
              <a:buNone/>
            </a:pPr>
            <a:endParaRPr lang="en-ZA" dirty="0"/>
          </a:p>
          <a:p>
            <a:pPr marL="0" indent="0">
              <a:buNone/>
            </a:pPr>
            <a:endParaRPr lang="en-ZA"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8</a:t>
            </a:fld>
            <a:endParaRPr lang="en-US" sz="1400" b="0" dirty="0">
              <a:solidFill>
                <a:srgbClr val="000000"/>
              </a:solidFill>
              <a:latin typeface="Arial"/>
            </a:endParaRPr>
          </a:p>
        </p:txBody>
      </p:sp>
      <p:graphicFrame>
        <p:nvGraphicFramePr>
          <p:cNvPr id="18" name="Diagram 17"/>
          <p:cNvGraphicFramePr/>
          <p:nvPr>
            <p:extLst>
              <p:ext uri="{D42A27DB-BD31-4B8C-83A1-F6EECF244321}">
                <p14:modId xmlns:p14="http://schemas.microsoft.com/office/powerpoint/2010/main" val="1191164204"/>
              </p:ext>
            </p:extLst>
          </p:nvPr>
        </p:nvGraphicFramePr>
        <p:xfrm>
          <a:off x="1524000" y="1704145"/>
          <a:ext cx="6096000" cy="28803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2" name="TextBox 21"/>
          <p:cNvSpPr txBox="1"/>
          <p:nvPr/>
        </p:nvSpPr>
        <p:spPr>
          <a:xfrm>
            <a:off x="323528" y="1103056"/>
            <a:ext cx="8496944" cy="584775"/>
          </a:xfrm>
          <a:prstGeom prst="rect">
            <a:avLst/>
          </a:prstGeom>
          <a:solidFill>
            <a:schemeClr val="accent2"/>
          </a:solidFill>
        </p:spPr>
        <p:txBody>
          <a:bodyPr wrap="square" rtlCol="0">
            <a:spAutoFit/>
          </a:bodyPr>
          <a:lstStyle/>
          <a:p>
            <a:pPr algn="ctr"/>
            <a:r>
              <a:rPr lang="en-ZA" sz="3200" dirty="0" smtClean="0">
                <a:latin typeface="+mn-lt"/>
              </a:rPr>
              <a:t>PROJECT SEGMENT</a:t>
            </a:r>
            <a:endParaRPr lang="en-ZA" sz="3200" dirty="0">
              <a:latin typeface="+mn-lt"/>
            </a:endParaRPr>
          </a:p>
        </p:txBody>
      </p:sp>
      <p:sp>
        <p:nvSpPr>
          <p:cNvPr id="5" name="TextBox 4"/>
          <p:cNvSpPr txBox="1"/>
          <p:nvPr/>
        </p:nvSpPr>
        <p:spPr>
          <a:xfrm rot="10800000" flipV="1">
            <a:off x="467544" y="4767518"/>
            <a:ext cx="7884876" cy="830997"/>
          </a:xfrm>
          <a:prstGeom prst="rect">
            <a:avLst/>
          </a:prstGeom>
          <a:noFill/>
        </p:spPr>
        <p:txBody>
          <a:bodyPr wrap="square" rtlCol="0">
            <a:spAutoFit/>
          </a:bodyPr>
          <a:lstStyle/>
          <a:p>
            <a:r>
              <a:rPr lang="en-ZA" sz="2400" b="1" dirty="0" smtClean="0">
                <a:solidFill>
                  <a:srgbClr val="FF5050"/>
                </a:solidFill>
              </a:rPr>
              <a:t>THE PROJECT SEGMENT TO INCLUDE NON FINANCIAL ATTRIBUTES OF RELEVANT PROJECTS</a:t>
            </a:r>
            <a:endParaRPr lang="en-ZA" sz="2400" b="1" dirty="0">
              <a:solidFill>
                <a:srgbClr val="FF5050"/>
              </a:solidFill>
            </a:endParaRPr>
          </a:p>
        </p:txBody>
      </p:sp>
    </p:spTree>
    <p:extLst>
      <p:ext uri="{BB962C8B-B14F-4D97-AF65-F5344CB8AC3E}">
        <p14:creationId xmlns:p14="http://schemas.microsoft.com/office/powerpoint/2010/main" val="282201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1"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80">
                                          <p:stCondLst>
                                            <p:cond delay="0"/>
                                          </p:stCondLst>
                                        </p:cTn>
                                        <p:tgtEl>
                                          <p:spTgt spid="22"/>
                                        </p:tgtEl>
                                      </p:cBhvr>
                                    </p:animEffect>
                                    <p:anim calcmode="lin" valueType="num">
                                      <p:cBhvr>
                                        <p:cTn id="8"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13" dur="26">
                                          <p:stCondLst>
                                            <p:cond delay="650"/>
                                          </p:stCondLst>
                                        </p:cTn>
                                        <p:tgtEl>
                                          <p:spTgt spid="22"/>
                                        </p:tgtEl>
                                      </p:cBhvr>
                                      <p:to x="100000" y="60000"/>
                                    </p:animScale>
                                    <p:animScale>
                                      <p:cBhvr>
                                        <p:cTn id="14" dur="166" decel="50000">
                                          <p:stCondLst>
                                            <p:cond delay="676"/>
                                          </p:stCondLst>
                                        </p:cTn>
                                        <p:tgtEl>
                                          <p:spTgt spid="22"/>
                                        </p:tgtEl>
                                      </p:cBhvr>
                                      <p:to x="100000" y="100000"/>
                                    </p:animScale>
                                    <p:animScale>
                                      <p:cBhvr>
                                        <p:cTn id="15" dur="26">
                                          <p:stCondLst>
                                            <p:cond delay="1312"/>
                                          </p:stCondLst>
                                        </p:cTn>
                                        <p:tgtEl>
                                          <p:spTgt spid="22"/>
                                        </p:tgtEl>
                                      </p:cBhvr>
                                      <p:to x="100000" y="80000"/>
                                    </p:animScale>
                                    <p:animScale>
                                      <p:cBhvr>
                                        <p:cTn id="16" dur="166" decel="50000">
                                          <p:stCondLst>
                                            <p:cond delay="1338"/>
                                          </p:stCondLst>
                                        </p:cTn>
                                        <p:tgtEl>
                                          <p:spTgt spid="22"/>
                                        </p:tgtEl>
                                      </p:cBhvr>
                                      <p:to x="100000" y="100000"/>
                                    </p:animScale>
                                    <p:animScale>
                                      <p:cBhvr>
                                        <p:cTn id="17" dur="26">
                                          <p:stCondLst>
                                            <p:cond delay="1642"/>
                                          </p:stCondLst>
                                        </p:cTn>
                                        <p:tgtEl>
                                          <p:spTgt spid="22"/>
                                        </p:tgtEl>
                                      </p:cBhvr>
                                      <p:to x="100000" y="90000"/>
                                    </p:animScale>
                                    <p:animScale>
                                      <p:cBhvr>
                                        <p:cTn id="18" dur="166" decel="50000">
                                          <p:stCondLst>
                                            <p:cond delay="1668"/>
                                          </p:stCondLst>
                                        </p:cTn>
                                        <p:tgtEl>
                                          <p:spTgt spid="22"/>
                                        </p:tgtEl>
                                      </p:cBhvr>
                                      <p:to x="100000" y="100000"/>
                                    </p:animScale>
                                    <p:animScale>
                                      <p:cBhvr>
                                        <p:cTn id="19" dur="26">
                                          <p:stCondLst>
                                            <p:cond delay="1808"/>
                                          </p:stCondLst>
                                        </p:cTn>
                                        <p:tgtEl>
                                          <p:spTgt spid="22"/>
                                        </p:tgtEl>
                                      </p:cBhvr>
                                      <p:to x="100000" y="95000"/>
                                    </p:animScale>
                                    <p:animScale>
                                      <p:cBhvr>
                                        <p:cTn id="20" dur="166" decel="50000">
                                          <p:stCondLst>
                                            <p:cond delay="1834"/>
                                          </p:stCondLst>
                                        </p:cTn>
                                        <p:tgtEl>
                                          <p:spTgt spid="2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763000" cy="838200"/>
          </a:xfrm>
        </p:spPr>
        <p:txBody>
          <a:bodyPr/>
          <a:lstStyle/>
          <a:p>
            <a:pPr algn="ctr"/>
            <a:r>
              <a:rPr lang="en-ZA" dirty="0" smtClean="0"/>
              <a:t>NON-FINANCIAL ATTRIBUTES</a:t>
            </a:r>
            <a:endParaRPr lang="en-ZA" dirty="0"/>
          </a:p>
        </p:txBody>
      </p:sp>
      <p:sp>
        <p:nvSpPr>
          <p:cNvPr id="3" name="Content Placeholder 2"/>
          <p:cNvSpPr>
            <a:spLocks noGrp="1"/>
          </p:cNvSpPr>
          <p:nvPr>
            <p:ph idx="1"/>
          </p:nvPr>
        </p:nvSpPr>
        <p:spPr>
          <a:xfrm>
            <a:off x="395536" y="1484784"/>
            <a:ext cx="8352928" cy="4572000"/>
          </a:xfrm>
        </p:spPr>
        <p:txBody>
          <a:bodyPr/>
          <a:lstStyle/>
          <a:p>
            <a:pPr marL="0" indent="0">
              <a:buClrTx/>
              <a:buNone/>
              <a:defRPr/>
            </a:pPr>
            <a:r>
              <a:rPr lang="en-ZA" b="1" dirty="0" smtClean="0"/>
              <a:t>PROJECT SEGMENT EXPANSION:</a:t>
            </a:r>
          </a:p>
          <a:p>
            <a:pPr marL="0" indent="0">
              <a:buNone/>
              <a:defRPr/>
            </a:pPr>
            <a:endParaRPr lang="en-ZA" b="1" dirty="0" smtClean="0"/>
          </a:p>
          <a:p>
            <a:pPr>
              <a:defRPr/>
            </a:pPr>
            <a:r>
              <a:rPr lang="en-ZA" b="1" dirty="0" smtClean="0"/>
              <a:t>BASELINE- initial level of performance</a:t>
            </a:r>
          </a:p>
          <a:p>
            <a:pPr>
              <a:defRPr/>
            </a:pPr>
            <a:r>
              <a:rPr lang="en-ZA" b="1" dirty="0" smtClean="0"/>
              <a:t>KPI-  indicator linked to strategic objectives </a:t>
            </a:r>
          </a:p>
          <a:p>
            <a:pPr>
              <a:defRPr/>
            </a:pPr>
            <a:r>
              <a:rPr lang="en-ZA" b="1" dirty="0"/>
              <a:t>IMPACT INDICATOR - results of </a:t>
            </a:r>
            <a:r>
              <a:rPr lang="en-ZA" b="1" dirty="0" smtClean="0"/>
              <a:t>achieving </a:t>
            </a:r>
            <a:r>
              <a:rPr lang="en-ZA" b="1" dirty="0"/>
              <a:t>specific </a:t>
            </a:r>
            <a:r>
              <a:rPr lang="en-ZA" b="1" dirty="0" smtClean="0"/>
              <a:t>outcomes</a:t>
            </a:r>
            <a:endParaRPr lang="en-ZA" b="1" dirty="0"/>
          </a:p>
          <a:p>
            <a:pPr>
              <a:defRPr/>
            </a:pPr>
            <a:r>
              <a:rPr lang="en-ZA" b="1" dirty="0" smtClean="0"/>
              <a:t>START/END DATE</a:t>
            </a:r>
          </a:p>
          <a:p>
            <a:pPr>
              <a:defRPr/>
            </a:pPr>
            <a:r>
              <a:rPr lang="en-ZA" b="1" dirty="0" smtClean="0"/>
              <a:t>ROLE PLAYERS AND RESPONSIBILITIES</a:t>
            </a:r>
          </a:p>
          <a:p>
            <a:pPr>
              <a:defRPr/>
            </a:pPr>
            <a:r>
              <a:rPr lang="en-ZA" b="1" dirty="0" smtClean="0"/>
              <a:t>RISK REGISTER LINK</a:t>
            </a:r>
          </a:p>
          <a:p>
            <a:pPr>
              <a:defRPr/>
            </a:pPr>
            <a:r>
              <a:rPr lang="en-ZA" b="1" dirty="0" smtClean="0"/>
              <a:t>REGIONAL INDICATOR</a:t>
            </a:r>
          </a:p>
          <a:p>
            <a:pPr>
              <a:defRPr/>
            </a:pPr>
            <a:r>
              <a:rPr lang="en-ZA" b="1" dirty="0" smtClean="0"/>
              <a:t>FUNCTION INDICATOR</a:t>
            </a:r>
          </a:p>
          <a:p>
            <a:pPr marL="0" indent="0">
              <a:buNone/>
              <a:defRPr/>
            </a:pPr>
            <a:endParaRPr lang="en-ZA" b="1" dirty="0" smtClean="0"/>
          </a:p>
          <a:p>
            <a:pPr marL="0" indent="0">
              <a:buNone/>
              <a:defRPr/>
            </a:pPr>
            <a:endParaRPr lang="en-ZA" b="1" dirty="0" smtClean="0"/>
          </a:p>
          <a:p>
            <a:pPr>
              <a:defRPr/>
            </a:pPr>
            <a:endParaRPr lang="en-ZA" b="1" dirty="0" smtClean="0"/>
          </a:p>
          <a:p>
            <a:pPr marL="0" indent="0">
              <a:buClrTx/>
              <a:buNone/>
              <a:defRPr/>
            </a:pPr>
            <a:endParaRPr lang="en-ZA" b="1"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9</a:t>
            </a:fld>
            <a:endParaRPr lang="en-US" sz="1400" b="0" dirty="0">
              <a:solidFill>
                <a:srgbClr val="000000"/>
              </a:solidFill>
              <a:latin typeface="Arial"/>
            </a:endParaRPr>
          </a:p>
        </p:txBody>
      </p:sp>
    </p:spTree>
    <p:extLst>
      <p:ext uri="{BB962C8B-B14F-4D97-AF65-F5344CB8AC3E}">
        <p14:creationId xmlns:p14="http://schemas.microsoft.com/office/powerpoint/2010/main" val="234876606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Bold"/>
        <a:ea typeface="Osaka"/>
        <a:cs typeface=""/>
      </a:majorFont>
      <a:minorFont>
        <a:latin typeface="Arial"/>
        <a:ea typeface="Osaka"/>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6D77BA75D44BC469ABAE46C07B5E9FF" ma:contentTypeVersion="1" ma:contentTypeDescription="Create a new document." ma:contentTypeScope="" ma:versionID="fe50b6b98f897cf800d4d84fb3dd0e49">
  <xsd:schema xmlns:xsd="http://www.w3.org/2001/XMLSchema" xmlns:xs="http://www.w3.org/2001/XMLSchema" xmlns:p="http://schemas.microsoft.com/office/2006/metadata/properties" xmlns:ns1="http://schemas.microsoft.com/sharepoint/v3" targetNamespace="http://schemas.microsoft.com/office/2006/metadata/properties" ma:root="true" ma:fieldsID="a447206dab0015f8b9f8924535193e8c"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C977BF39-1CB8-4AED-AAD7-F3D28AFE1F5C}"/>
</file>

<file path=customXml/itemProps2.xml><?xml version="1.0" encoding="utf-8"?>
<ds:datastoreItem xmlns:ds="http://schemas.openxmlformats.org/officeDocument/2006/customXml" ds:itemID="{B2D04723-C579-4C36-821D-4A2AAA715FC7}"/>
</file>

<file path=customXml/itemProps3.xml><?xml version="1.0" encoding="utf-8"?>
<ds:datastoreItem xmlns:ds="http://schemas.openxmlformats.org/officeDocument/2006/customXml" ds:itemID="{7038BCDF-5207-4585-B0A8-8E7D8BA8BFAD}"/>
</file>

<file path=docProps/app.xml><?xml version="1.0" encoding="utf-8"?>
<Properties xmlns="http://schemas.openxmlformats.org/officeDocument/2006/extended-properties" xmlns:vt="http://schemas.openxmlformats.org/officeDocument/2006/docPropsVTypes">
  <TotalTime>10946</TotalTime>
  <Words>669</Words>
  <Application>Microsoft Office PowerPoint</Application>
  <PresentationFormat>On-screen Show (4:3)</PresentationFormat>
  <Paragraphs>181</Paragraphs>
  <Slides>21</Slides>
  <Notes>4</Notes>
  <HiddenSlides>0</HiddenSlides>
  <MMClips>0</MMClips>
  <ScaleCrop>false</ScaleCrop>
  <HeadingPairs>
    <vt:vector size="4" baseType="variant">
      <vt:variant>
        <vt:lpstr>Theme</vt:lpstr>
      </vt:variant>
      <vt:variant>
        <vt:i4>2</vt:i4>
      </vt:variant>
      <vt:variant>
        <vt:lpstr>Slide Titles</vt:lpstr>
      </vt:variant>
      <vt:variant>
        <vt:i4>21</vt:i4>
      </vt:variant>
    </vt:vector>
  </HeadingPairs>
  <TitlesOfParts>
    <vt:vector size="23" baseType="lpstr">
      <vt:lpstr>Office Theme</vt:lpstr>
      <vt:lpstr>Blank Presentation</vt:lpstr>
      <vt:lpstr>SCOA for Municipalities: </vt:lpstr>
      <vt:lpstr>PERFORMANCE MANAGEMENT SYSTEMS</vt:lpstr>
      <vt:lpstr>MUNICIPAL REGULATIONS ON STANDARD CHART OF ACCOUNTS</vt:lpstr>
      <vt:lpstr>THE IMPORTANCE OF MEASURING PERFORMANCE !</vt:lpstr>
      <vt:lpstr>mSCOA PLATFORM</vt:lpstr>
      <vt:lpstr>ACCOUNTING CYCLE</vt:lpstr>
      <vt:lpstr> mSCOA &amp; PERFORMANCE MANAGEMENT SYSTEMS</vt:lpstr>
      <vt:lpstr>mSCOA : EXPANSION OF PROJECT SEGMENT</vt:lpstr>
      <vt:lpstr>NON-FINANCIAL ATTRIBUTES</vt:lpstr>
      <vt:lpstr>PERFORMANCE MANAGEMENT SYSTEM</vt:lpstr>
      <vt:lpstr>PERFORMANCE MANAGEMENT SYSTEM</vt:lpstr>
      <vt:lpstr>DELIVERABLES</vt:lpstr>
      <vt:lpstr>FUNCTIONALITY</vt:lpstr>
      <vt:lpstr>REPORTING</vt:lpstr>
      <vt:lpstr>DASHBOARDS</vt:lpstr>
      <vt:lpstr>DASHBOARDS</vt:lpstr>
      <vt:lpstr>mSCOA PLATFORM BENEFITS</vt:lpstr>
      <vt:lpstr>THE WAY FORWARD</vt:lpstr>
      <vt:lpstr>PowerPoint Presentation</vt:lpstr>
      <vt:lpstr>    QUESTIONS?  </vt:lpstr>
      <vt:lpstr>    THANK YOU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Kevin Venter</dc:creator>
  <cp:lastModifiedBy>Andre Bossert</cp:lastModifiedBy>
  <cp:revision>473</cp:revision>
  <cp:lastPrinted>2015-04-10T09:22:51Z</cp:lastPrinted>
  <dcterms:created xsi:type="dcterms:W3CDTF">2011-11-16T07:49:28Z</dcterms:created>
  <dcterms:modified xsi:type="dcterms:W3CDTF">2016-07-19T07:03:02Z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0x010100F6D77BA75D44BC469ABAE46C07B5E9FF</vt:lpwstr>
  </property>
</Properties>
</file>